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1.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36"/>
  </p:notesMasterIdLst>
  <p:sldIdLst>
    <p:sldId id="408" r:id="rId5"/>
    <p:sldId id="309" r:id="rId6"/>
    <p:sldId id="6891" r:id="rId7"/>
    <p:sldId id="312" r:id="rId8"/>
    <p:sldId id="537" r:id="rId9"/>
    <p:sldId id="6920" r:id="rId10"/>
    <p:sldId id="6932" r:id="rId11"/>
    <p:sldId id="6919" r:id="rId12"/>
    <p:sldId id="557" r:id="rId13"/>
    <p:sldId id="516" r:id="rId14"/>
    <p:sldId id="6927" r:id="rId15"/>
    <p:sldId id="6933" r:id="rId16"/>
    <p:sldId id="6939" r:id="rId17"/>
    <p:sldId id="6926" r:id="rId18"/>
    <p:sldId id="6928" r:id="rId19"/>
    <p:sldId id="6931" r:id="rId20"/>
    <p:sldId id="6940" r:id="rId21"/>
    <p:sldId id="552" r:id="rId22"/>
    <p:sldId id="525" r:id="rId23"/>
    <p:sldId id="542" r:id="rId24"/>
    <p:sldId id="6937" r:id="rId25"/>
    <p:sldId id="549" r:id="rId26"/>
    <p:sldId id="6936" r:id="rId27"/>
    <p:sldId id="556" r:id="rId28"/>
    <p:sldId id="498" r:id="rId29"/>
    <p:sldId id="388" r:id="rId30"/>
    <p:sldId id="587" r:id="rId31"/>
    <p:sldId id="578" r:id="rId32"/>
    <p:sldId id="6860" r:id="rId33"/>
    <p:sldId id="596" r:id="rId34"/>
    <p:sldId id="6930" r:id="rId35"/>
  </p:sldIdLst>
  <p:sldSz cx="12192000" cy="6858000"/>
  <p:notesSz cx="7315200" cy="9601200"/>
  <p:embeddedFontLst>
    <p:embeddedFont>
      <p:font typeface="Proxima Nova" panose="02000506030000020004" pitchFamily="50" charset="0"/>
      <p:regular r:id="rId37"/>
      <p:bold r:id="rId38"/>
      <p:italic r:id="rId39"/>
      <p:boldItalic r:id="rId40"/>
    </p:embeddedFont>
    <p:embeddedFont>
      <p:font typeface="Proxima Nova Medium" panose="020B0604020202020204" charset="0"/>
      <p:regular r:id="rId41"/>
      <p:bold r:id="rId42"/>
      <p:italic r:id="rId43"/>
      <p:boldItalic r:id="rId44"/>
    </p:embeddedFont>
    <p:embeddedFont>
      <p:font typeface="Proxima Nova Semibold" panose="020B0604020202020204" charset="0"/>
      <p:regular r:id="rId45"/>
      <p:bold r:id="rId46"/>
      <p:italic r:id="rId47"/>
      <p:boldItalic r:id="rId4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95BE"/>
    <a:srgbClr val="305078"/>
    <a:srgbClr val="132D3F"/>
    <a:srgbClr val="28A147"/>
    <a:srgbClr val="283B79"/>
    <a:srgbClr val="FF5959"/>
    <a:srgbClr val="4851DE"/>
    <a:srgbClr val="313131"/>
    <a:srgbClr val="FEB52A"/>
    <a:srgbClr val="3954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936" autoAdjust="0"/>
    <p:restoredTop sz="94683"/>
  </p:normalViewPr>
  <p:slideViewPr>
    <p:cSldViewPr snapToGrid="0">
      <p:cViewPr varScale="1">
        <p:scale>
          <a:sx n="107" d="100"/>
          <a:sy n="107" d="100"/>
        </p:scale>
        <p:origin x="133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3.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2.fntdata"/><Relationship Id="rId46" Type="http://schemas.openxmlformats.org/officeDocument/2006/relationships/font" Target="fonts/font10.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8.fntdata"/><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7.fntdata"/><Relationship Id="rId48" Type="http://schemas.openxmlformats.org/officeDocument/2006/relationships/font" Target="fonts/font12.fntdata"/><Relationship Id="rId8" Type="http://schemas.openxmlformats.org/officeDocument/2006/relationships/slide" Target="slides/slide4.xml"/><Relationship Id="rId51"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2-20T16:54:44.401"/>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0 0,'11014'87'0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b="0" i="0">
                <a:latin typeface="Proxima Nova" panose="02000506030000020004" pitchFamily="2" charset="0"/>
              </a:defRPr>
            </a:lvl1pPr>
          </a:lstStyle>
          <a:p>
            <a:endParaRPr lang="en-US" dirty="0"/>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b="0" i="0">
                <a:latin typeface="Proxima Nova" panose="02000506030000020004" pitchFamily="2" charset="0"/>
              </a:defRPr>
            </a:lvl1pPr>
          </a:lstStyle>
          <a:p>
            <a:fld id="{B603B5E8-0298-4F44-8E27-5D4DAE3AFD86}" type="datetimeFigureOut">
              <a:rPr lang="en-US" smtClean="0"/>
              <a:pPr/>
              <a:t>2/20/2026</a:t>
            </a:fld>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b="0" i="0">
                <a:latin typeface="Proxima Nova" panose="02000506030000020004" pitchFamily="2" charset="0"/>
              </a:defRPr>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b="0" i="0">
                <a:latin typeface="Proxima Nova" panose="02000506030000020004" pitchFamily="2" charset="0"/>
              </a:defRPr>
            </a:lvl1pPr>
          </a:lstStyle>
          <a:p>
            <a:fld id="{9684CCB9-D6A9-42EF-AA4C-6A8F595DD3BE}" type="slidenum">
              <a:rPr lang="en-US" smtClean="0"/>
              <a:pPr/>
              <a:t>‹#›</a:t>
            </a:fld>
            <a:endParaRPr lang="en-US" dirty="0"/>
          </a:p>
        </p:txBody>
      </p:sp>
    </p:spTree>
    <p:extLst>
      <p:ext uri="{BB962C8B-B14F-4D97-AF65-F5344CB8AC3E}">
        <p14:creationId xmlns:p14="http://schemas.microsoft.com/office/powerpoint/2010/main" val="244668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Proxima Nova" panose="02000506030000020004" pitchFamily="2" charset="0"/>
        <a:ea typeface="+mn-ea"/>
        <a:cs typeface="+mn-cs"/>
      </a:defRPr>
    </a:lvl1pPr>
    <a:lvl2pPr marL="457200" algn="l" defTabSz="914400" rtl="0" eaLnBrk="1" latinLnBrk="0" hangingPunct="1">
      <a:defRPr sz="1200" b="0" i="0" kern="1200">
        <a:solidFill>
          <a:schemeClr val="tx1"/>
        </a:solidFill>
        <a:latin typeface="Proxima Nova" panose="02000506030000020004" pitchFamily="2" charset="0"/>
        <a:ea typeface="+mn-ea"/>
        <a:cs typeface="+mn-cs"/>
      </a:defRPr>
    </a:lvl2pPr>
    <a:lvl3pPr marL="914400" algn="l" defTabSz="914400" rtl="0" eaLnBrk="1" latinLnBrk="0" hangingPunct="1">
      <a:defRPr sz="1200" b="0" i="0" kern="1200">
        <a:solidFill>
          <a:schemeClr val="tx1"/>
        </a:solidFill>
        <a:latin typeface="Proxima Nova" panose="02000506030000020004" pitchFamily="2" charset="0"/>
        <a:ea typeface="+mn-ea"/>
        <a:cs typeface="+mn-cs"/>
      </a:defRPr>
    </a:lvl3pPr>
    <a:lvl4pPr marL="1371600" algn="l" defTabSz="914400" rtl="0" eaLnBrk="1" latinLnBrk="0" hangingPunct="1">
      <a:defRPr sz="1200" b="0" i="0" kern="1200">
        <a:solidFill>
          <a:schemeClr val="tx1"/>
        </a:solidFill>
        <a:latin typeface="Proxima Nova" panose="02000506030000020004" pitchFamily="2" charset="0"/>
        <a:ea typeface="+mn-ea"/>
        <a:cs typeface="+mn-cs"/>
      </a:defRPr>
    </a:lvl4pPr>
    <a:lvl5pPr marL="1828800" algn="l" defTabSz="914400" rtl="0" eaLnBrk="1" latinLnBrk="0" hangingPunct="1">
      <a:defRPr sz="1200" b="0" i="0" kern="1200">
        <a:solidFill>
          <a:schemeClr val="tx1"/>
        </a:solidFill>
        <a:latin typeface="Proxima Nova" panose="02000506030000020004"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84CCB9-D6A9-42EF-AA4C-6A8F595DD3BE}" type="slidenum">
              <a:rPr lang="en-US" smtClean="0"/>
              <a:t>1</a:t>
            </a:fld>
            <a:endParaRPr lang="en-US"/>
          </a:p>
        </p:txBody>
      </p:sp>
    </p:spTree>
    <p:extLst>
      <p:ext uri="{BB962C8B-B14F-4D97-AF65-F5344CB8AC3E}">
        <p14:creationId xmlns:p14="http://schemas.microsoft.com/office/powerpoint/2010/main" val="15418802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58C2F-12EE-37FB-47C9-A88BD67241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47691F-0D46-C7D7-1099-3AE36FA6F3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431976-CFB7-AAB6-DBFA-5349F722C21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EF70364-4F91-DBBB-37B0-E9698BA6BCE1}"/>
              </a:ext>
            </a:extLst>
          </p:cNvPr>
          <p:cNvSpPr>
            <a:spLocks noGrp="1"/>
          </p:cNvSpPr>
          <p:nvPr>
            <p:ph type="sldNum" sz="quarter" idx="5"/>
          </p:nvPr>
        </p:nvSpPr>
        <p:spPr/>
        <p:txBody>
          <a:bodyPr/>
          <a:lstStyle/>
          <a:p>
            <a:fld id="{9684CCB9-D6A9-42EF-AA4C-6A8F595DD3BE}" type="slidenum">
              <a:rPr lang="en-US" smtClean="0"/>
              <a:t>14</a:t>
            </a:fld>
            <a:endParaRPr lang="en-US"/>
          </a:p>
        </p:txBody>
      </p:sp>
    </p:spTree>
    <p:extLst>
      <p:ext uri="{BB962C8B-B14F-4D97-AF65-F5344CB8AC3E}">
        <p14:creationId xmlns:p14="http://schemas.microsoft.com/office/powerpoint/2010/main" val="7826321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1528A0-028B-D516-CBFE-DA0A059615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FDFA39-74DA-AB53-26F4-FC6687F83D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8CCC4B-9E72-B2B2-9D8F-F65D432D5C5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CF30831-7C91-403A-F74D-178CE074D75B}"/>
              </a:ext>
            </a:extLst>
          </p:cNvPr>
          <p:cNvSpPr>
            <a:spLocks noGrp="1"/>
          </p:cNvSpPr>
          <p:nvPr>
            <p:ph type="sldNum" sz="quarter" idx="5"/>
          </p:nvPr>
        </p:nvSpPr>
        <p:spPr/>
        <p:txBody>
          <a:bodyPr/>
          <a:lstStyle/>
          <a:p>
            <a:fld id="{9684CCB9-D6A9-42EF-AA4C-6A8F595DD3BE}" type="slidenum">
              <a:rPr lang="en-US" smtClean="0"/>
              <a:t>15</a:t>
            </a:fld>
            <a:endParaRPr lang="en-US"/>
          </a:p>
        </p:txBody>
      </p:sp>
    </p:spTree>
    <p:extLst>
      <p:ext uri="{BB962C8B-B14F-4D97-AF65-F5344CB8AC3E}">
        <p14:creationId xmlns:p14="http://schemas.microsoft.com/office/powerpoint/2010/main" val="30329579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16E0D-1641-4738-73B0-D7009447C4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F477A0-2D8B-35CC-98DA-86CA3ED8CF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812C2F-0755-D5C9-B216-C77500C09B2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B53E588-0D66-CF20-6A64-82D151415462}"/>
              </a:ext>
            </a:extLst>
          </p:cNvPr>
          <p:cNvSpPr>
            <a:spLocks noGrp="1"/>
          </p:cNvSpPr>
          <p:nvPr>
            <p:ph type="sldNum" sz="quarter" idx="5"/>
          </p:nvPr>
        </p:nvSpPr>
        <p:spPr/>
        <p:txBody>
          <a:bodyPr/>
          <a:lstStyle/>
          <a:p>
            <a:fld id="{9684CCB9-D6A9-42EF-AA4C-6A8F595DD3BE}" type="slidenum">
              <a:rPr lang="en-US" smtClean="0"/>
              <a:t>16</a:t>
            </a:fld>
            <a:endParaRPr lang="en-US"/>
          </a:p>
        </p:txBody>
      </p:sp>
    </p:spTree>
    <p:extLst>
      <p:ext uri="{BB962C8B-B14F-4D97-AF65-F5344CB8AC3E}">
        <p14:creationId xmlns:p14="http://schemas.microsoft.com/office/powerpoint/2010/main" val="20180507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01FE3-3AC1-0D3C-C9F9-E72251456B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4E8032-A3B0-5483-D5C5-F15F3A272A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1E22A1-FE1A-F220-6C65-E18D5E412A6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6D09755-0ED7-F4B7-1CE3-C198D63E884F}"/>
              </a:ext>
            </a:extLst>
          </p:cNvPr>
          <p:cNvSpPr>
            <a:spLocks noGrp="1"/>
          </p:cNvSpPr>
          <p:nvPr>
            <p:ph type="sldNum" sz="quarter" idx="5"/>
          </p:nvPr>
        </p:nvSpPr>
        <p:spPr/>
        <p:txBody>
          <a:bodyPr/>
          <a:lstStyle/>
          <a:p>
            <a:fld id="{9684CCB9-D6A9-42EF-AA4C-6A8F595DD3BE}" type="slidenum">
              <a:rPr lang="en-US" smtClean="0"/>
              <a:t>17</a:t>
            </a:fld>
            <a:endParaRPr lang="en-US"/>
          </a:p>
        </p:txBody>
      </p:sp>
    </p:spTree>
    <p:extLst>
      <p:ext uri="{BB962C8B-B14F-4D97-AF65-F5344CB8AC3E}">
        <p14:creationId xmlns:p14="http://schemas.microsoft.com/office/powerpoint/2010/main" val="31024764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84CCB9-D6A9-42EF-AA4C-6A8F595DD3BE}" type="slidenum">
              <a:rPr lang="en-US" smtClean="0"/>
              <a:t>18</a:t>
            </a:fld>
            <a:endParaRPr lang="en-US"/>
          </a:p>
        </p:txBody>
      </p:sp>
    </p:spTree>
    <p:extLst>
      <p:ext uri="{BB962C8B-B14F-4D97-AF65-F5344CB8AC3E}">
        <p14:creationId xmlns:p14="http://schemas.microsoft.com/office/powerpoint/2010/main" val="1730131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84CCB9-D6A9-42EF-AA4C-6A8F595DD3BE}" type="slidenum">
              <a:rPr lang="en-US" smtClean="0"/>
              <a:t>19</a:t>
            </a:fld>
            <a:endParaRPr lang="en-US"/>
          </a:p>
        </p:txBody>
      </p:sp>
    </p:spTree>
    <p:extLst>
      <p:ext uri="{BB962C8B-B14F-4D97-AF65-F5344CB8AC3E}">
        <p14:creationId xmlns:p14="http://schemas.microsoft.com/office/powerpoint/2010/main" val="34355075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84CCB9-D6A9-42EF-AA4C-6A8F595DD3BE}" type="slidenum">
              <a:rPr lang="en-US" smtClean="0"/>
              <a:t>20</a:t>
            </a:fld>
            <a:endParaRPr lang="en-US"/>
          </a:p>
        </p:txBody>
      </p:sp>
    </p:spTree>
    <p:extLst>
      <p:ext uri="{BB962C8B-B14F-4D97-AF65-F5344CB8AC3E}">
        <p14:creationId xmlns:p14="http://schemas.microsoft.com/office/powerpoint/2010/main" val="1131434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DE599-9E94-C0A5-C54B-99A4D2E5C5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2975E2-C307-2B44-F154-9F8339DDB9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706F5A-A7A8-5C6E-3353-D98709C000B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7EFB5DB-CF2C-6D81-0F23-EC1CEFBB5DA3}"/>
              </a:ext>
            </a:extLst>
          </p:cNvPr>
          <p:cNvSpPr>
            <a:spLocks noGrp="1"/>
          </p:cNvSpPr>
          <p:nvPr>
            <p:ph type="sldNum" sz="quarter" idx="5"/>
          </p:nvPr>
        </p:nvSpPr>
        <p:spPr/>
        <p:txBody>
          <a:bodyPr/>
          <a:lstStyle/>
          <a:p>
            <a:fld id="{9684CCB9-D6A9-42EF-AA4C-6A8F595DD3BE}" type="slidenum">
              <a:rPr lang="en-US" smtClean="0"/>
              <a:t>21</a:t>
            </a:fld>
            <a:endParaRPr lang="en-US"/>
          </a:p>
        </p:txBody>
      </p:sp>
    </p:spTree>
    <p:extLst>
      <p:ext uri="{BB962C8B-B14F-4D97-AF65-F5344CB8AC3E}">
        <p14:creationId xmlns:p14="http://schemas.microsoft.com/office/powerpoint/2010/main" val="7732883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84CCB9-D6A9-42EF-AA4C-6A8F595DD3BE}" type="slidenum">
              <a:rPr lang="en-US" smtClean="0"/>
              <a:t>22</a:t>
            </a:fld>
            <a:endParaRPr lang="en-US"/>
          </a:p>
        </p:txBody>
      </p:sp>
    </p:spTree>
    <p:extLst>
      <p:ext uri="{BB962C8B-B14F-4D97-AF65-F5344CB8AC3E}">
        <p14:creationId xmlns:p14="http://schemas.microsoft.com/office/powerpoint/2010/main" val="22403612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AF967-36EE-C1F5-1809-B00E055F81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67670C-F7CD-879D-0EEA-32739868B1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CDB657-4948-326D-055B-D86B08DDC9E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F88EC3E-6072-0B22-3FEE-AB9D169B0B72}"/>
              </a:ext>
            </a:extLst>
          </p:cNvPr>
          <p:cNvSpPr>
            <a:spLocks noGrp="1"/>
          </p:cNvSpPr>
          <p:nvPr>
            <p:ph type="sldNum" sz="quarter" idx="5"/>
          </p:nvPr>
        </p:nvSpPr>
        <p:spPr/>
        <p:txBody>
          <a:bodyPr/>
          <a:lstStyle/>
          <a:p>
            <a:fld id="{9684CCB9-D6A9-42EF-AA4C-6A8F595DD3BE}" type="slidenum">
              <a:rPr lang="en-US" smtClean="0"/>
              <a:t>23</a:t>
            </a:fld>
            <a:endParaRPr lang="en-US"/>
          </a:p>
        </p:txBody>
      </p:sp>
    </p:spTree>
    <p:extLst>
      <p:ext uri="{BB962C8B-B14F-4D97-AF65-F5344CB8AC3E}">
        <p14:creationId xmlns:p14="http://schemas.microsoft.com/office/powerpoint/2010/main" val="2934665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84CCB9-D6A9-42EF-AA4C-6A8F595DD3BE}" type="slidenum">
              <a:rPr lang="en-US" smtClean="0"/>
              <a:t>5</a:t>
            </a:fld>
            <a:endParaRPr lang="en-US"/>
          </a:p>
        </p:txBody>
      </p:sp>
    </p:spTree>
    <p:extLst>
      <p:ext uri="{BB962C8B-B14F-4D97-AF65-F5344CB8AC3E}">
        <p14:creationId xmlns:p14="http://schemas.microsoft.com/office/powerpoint/2010/main" val="25264887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84CCB9-D6A9-42EF-AA4C-6A8F595DD3BE}" type="slidenum">
              <a:rPr lang="en-US" smtClean="0"/>
              <a:t>24</a:t>
            </a:fld>
            <a:endParaRPr lang="en-US"/>
          </a:p>
        </p:txBody>
      </p:sp>
    </p:spTree>
    <p:extLst>
      <p:ext uri="{BB962C8B-B14F-4D97-AF65-F5344CB8AC3E}">
        <p14:creationId xmlns:p14="http://schemas.microsoft.com/office/powerpoint/2010/main" val="874660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84CCB9-D6A9-42EF-AA4C-6A8F595DD3BE}" type="slidenum">
              <a:rPr lang="en-US" smtClean="0"/>
              <a:t>25</a:t>
            </a:fld>
            <a:endParaRPr lang="en-US"/>
          </a:p>
        </p:txBody>
      </p:sp>
    </p:spTree>
    <p:extLst>
      <p:ext uri="{BB962C8B-B14F-4D97-AF65-F5344CB8AC3E}">
        <p14:creationId xmlns:p14="http://schemas.microsoft.com/office/powerpoint/2010/main" val="1303886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84CCB9-D6A9-42EF-AA4C-6A8F595DD3BE}" type="slidenum">
              <a:rPr lang="en-US" smtClean="0"/>
              <a:t>27</a:t>
            </a:fld>
            <a:endParaRPr lang="en-US"/>
          </a:p>
        </p:txBody>
      </p:sp>
    </p:spTree>
    <p:extLst>
      <p:ext uri="{BB962C8B-B14F-4D97-AF65-F5344CB8AC3E}">
        <p14:creationId xmlns:p14="http://schemas.microsoft.com/office/powerpoint/2010/main" val="23195728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8E0B19-AE93-6592-862C-ADEFEE9208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0AFB3B-B460-F1C2-5DCB-E55A313AA6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9C89FD-5DCD-F93F-E30F-E396569AFBE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86F560F-29B3-BF1D-1296-82720BC13E0E}"/>
              </a:ext>
            </a:extLst>
          </p:cNvPr>
          <p:cNvSpPr>
            <a:spLocks noGrp="1"/>
          </p:cNvSpPr>
          <p:nvPr>
            <p:ph type="sldNum" sz="quarter" idx="5"/>
          </p:nvPr>
        </p:nvSpPr>
        <p:spPr/>
        <p:txBody>
          <a:bodyPr/>
          <a:lstStyle/>
          <a:p>
            <a:fld id="{9684CCB9-D6A9-42EF-AA4C-6A8F595DD3BE}" type="slidenum">
              <a:rPr lang="en-US" smtClean="0"/>
              <a:t>31</a:t>
            </a:fld>
            <a:endParaRPr lang="en-US"/>
          </a:p>
        </p:txBody>
      </p:sp>
    </p:spTree>
    <p:extLst>
      <p:ext uri="{BB962C8B-B14F-4D97-AF65-F5344CB8AC3E}">
        <p14:creationId xmlns:p14="http://schemas.microsoft.com/office/powerpoint/2010/main" val="10949321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D5322-3B68-5BEF-63A1-075659CA31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5AE28B-E8C8-9087-92F5-08AB40CA51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65EC28-0D64-468F-EED6-7BA00EDBB75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8C62D2E-93EA-3925-7637-7090DA371233}"/>
              </a:ext>
            </a:extLst>
          </p:cNvPr>
          <p:cNvSpPr>
            <a:spLocks noGrp="1"/>
          </p:cNvSpPr>
          <p:nvPr>
            <p:ph type="sldNum" sz="quarter" idx="5"/>
          </p:nvPr>
        </p:nvSpPr>
        <p:spPr/>
        <p:txBody>
          <a:bodyPr/>
          <a:lstStyle/>
          <a:p>
            <a:fld id="{9684CCB9-D6A9-42EF-AA4C-6A8F595DD3BE}" type="slidenum">
              <a:rPr lang="en-US" smtClean="0"/>
              <a:t>6</a:t>
            </a:fld>
            <a:endParaRPr lang="en-US"/>
          </a:p>
        </p:txBody>
      </p:sp>
    </p:spTree>
    <p:extLst>
      <p:ext uri="{BB962C8B-B14F-4D97-AF65-F5344CB8AC3E}">
        <p14:creationId xmlns:p14="http://schemas.microsoft.com/office/powerpoint/2010/main" val="3083971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103927-3035-7F1A-51FB-57C2B0D16E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D51ABA-6716-405E-0B28-1B00BD1A81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8B1F1C-87B2-5B3D-9205-B0FD38A5818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968BF11-DAD0-8A09-855D-44D14B6C4A16}"/>
              </a:ext>
            </a:extLst>
          </p:cNvPr>
          <p:cNvSpPr>
            <a:spLocks noGrp="1"/>
          </p:cNvSpPr>
          <p:nvPr>
            <p:ph type="sldNum" sz="quarter" idx="5"/>
          </p:nvPr>
        </p:nvSpPr>
        <p:spPr/>
        <p:txBody>
          <a:bodyPr/>
          <a:lstStyle/>
          <a:p>
            <a:fld id="{9684CCB9-D6A9-42EF-AA4C-6A8F595DD3BE}" type="slidenum">
              <a:rPr lang="en-US" smtClean="0"/>
              <a:t>7</a:t>
            </a:fld>
            <a:endParaRPr lang="en-US"/>
          </a:p>
        </p:txBody>
      </p:sp>
    </p:spTree>
    <p:extLst>
      <p:ext uri="{BB962C8B-B14F-4D97-AF65-F5344CB8AC3E}">
        <p14:creationId xmlns:p14="http://schemas.microsoft.com/office/powerpoint/2010/main" val="18187995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38005E-4B37-9EBB-9109-5B2BA33A88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9EDCA8-FE3A-909D-D37F-CAC660FA97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4D20C6-F6D7-C437-E432-CC6514A5409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6FE0AB7-7684-74AF-D543-3124EB80CEEF}"/>
              </a:ext>
            </a:extLst>
          </p:cNvPr>
          <p:cNvSpPr>
            <a:spLocks noGrp="1"/>
          </p:cNvSpPr>
          <p:nvPr>
            <p:ph type="sldNum" sz="quarter" idx="5"/>
          </p:nvPr>
        </p:nvSpPr>
        <p:spPr/>
        <p:txBody>
          <a:bodyPr/>
          <a:lstStyle/>
          <a:p>
            <a:fld id="{9684CCB9-D6A9-42EF-AA4C-6A8F595DD3BE}" type="slidenum">
              <a:rPr lang="en-US" smtClean="0"/>
              <a:t>8</a:t>
            </a:fld>
            <a:endParaRPr lang="en-US"/>
          </a:p>
        </p:txBody>
      </p:sp>
    </p:spTree>
    <p:extLst>
      <p:ext uri="{BB962C8B-B14F-4D97-AF65-F5344CB8AC3E}">
        <p14:creationId xmlns:p14="http://schemas.microsoft.com/office/powerpoint/2010/main" val="290784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684CCB9-D6A9-42EF-AA4C-6A8F595DD3BE}" type="slidenum">
              <a:rPr lang="en-US" smtClean="0"/>
              <a:t>10</a:t>
            </a:fld>
            <a:endParaRPr lang="en-US"/>
          </a:p>
        </p:txBody>
      </p:sp>
    </p:spTree>
    <p:extLst>
      <p:ext uri="{BB962C8B-B14F-4D97-AF65-F5344CB8AC3E}">
        <p14:creationId xmlns:p14="http://schemas.microsoft.com/office/powerpoint/2010/main" val="2363601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13C064-99BC-FACE-DE17-BA9461C23B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70F48E-3FC6-B6B2-B29F-4946E587F9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05E983-6EA3-9D49-96E2-B1E4F27622E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7757916-F65D-2AFC-9228-C43E46658BCE}"/>
              </a:ext>
            </a:extLst>
          </p:cNvPr>
          <p:cNvSpPr>
            <a:spLocks noGrp="1"/>
          </p:cNvSpPr>
          <p:nvPr>
            <p:ph type="sldNum" sz="quarter" idx="5"/>
          </p:nvPr>
        </p:nvSpPr>
        <p:spPr/>
        <p:txBody>
          <a:bodyPr/>
          <a:lstStyle/>
          <a:p>
            <a:fld id="{9684CCB9-D6A9-42EF-AA4C-6A8F595DD3BE}" type="slidenum">
              <a:rPr lang="en-US" smtClean="0"/>
              <a:t>11</a:t>
            </a:fld>
            <a:endParaRPr lang="en-US"/>
          </a:p>
        </p:txBody>
      </p:sp>
    </p:spTree>
    <p:extLst>
      <p:ext uri="{BB962C8B-B14F-4D97-AF65-F5344CB8AC3E}">
        <p14:creationId xmlns:p14="http://schemas.microsoft.com/office/powerpoint/2010/main" val="161249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DA9E2F-9F48-2AA0-F824-7A29F312FB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3279C1-1670-66B2-E033-DD2D03117F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7BF2B7-1F8C-5075-A9DC-B3D72479562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100B195-0227-AD41-AF22-E4D6E4DEFB3E}"/>
              </a:ext>
            </a:extLst>
          </p:cNvPr>
          <p:cNvSpPr>
            <a:spLocks noGrp="1"/>
          </p:cNvSpPr>
          <p:nvPr>
            <p:ph type="sldNum" sz="quarter" idx="5"/>
          </p:nvPr>
        </p:nvSpPr>
        <p:spPr/>
        <p:txBody>
          <a:bodyPr/>
          <a:lstStyle/>
          <a:p>
            <a:fld id="{9684CCB9-D6A9-42EF-AA4C-6A8F595DD3BE}" type="slidenum">
              <a:rPr lang="en-US" smtClean="0"/>
              <a:t>12</a:t>
            </a:fld>
            <a:endParaRPr lang="en-US"/>
          </a:p>
        </p:txBody>
      </p:sp>
    </p:spTree>
    <p:extLst>
      <p:ext uri="{BB962C8B-B14F-4D97-AF65-F5344CB8AC3E}">
        <p14:creationId xmlns:p14="http://schemas.microsoft.com/office/powerpoint/2010/main" val="2987043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E07FA-3384-73AB-45F1-2188A75243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228AAB-4091-5120-BC48-37AC58A12A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2D68B0-9BE3-4022-123C-BE38D05BD37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C925764-34AB-DBEA-6B04-17E70C2140FF}"/>
              </a:ext>
            </a:extLst>
          </p:cNvPr>
          <p:cNvSpPr>
            <a:spLocks noGrp="1"/>
          </p:cNvSpPr>
          <p:nvPr>
            <p:ph type="sldNum" sz="quarter" idx="5"/>
          </p:nvPr>
        </p:nvSpPr>
        <p:spPr/>
        <p:txBody>
          <a:bodyPr/>
          <a:lstStyle/>
          <a:p>
            <a:fld id="{9684CCB9-D6A9-42EF-AA4C-6A8F595DD3BE}" type="slidenum">
              <a:rPr lang="en-US" smtClean="0"/>
              <a:t>13</a:t>
            </a:fld>
            <a:endParaRPr lang="en-US"/>
          </a:p>
        </p:txBody>
      </p:sp>
    </p:spTree>
    <p:extLst>
      <p:ext uri="{BB962C8B-B14F-4D97-AF65-F5344CB8AC3E}">
        <p14:creationId xmlns:p14="http://schemas.microsoft.com/office/powerpoint/2010/main" val="36981655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55958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3_Custom Layout">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8D5C158-5AE9-5645-8833-B9B13F1029CA}"/>
              </a:ext>
            </a:extLst>
          </p:cNvPr>
          <p:cNvSpPr/>
          <p:nvPr userDrawn="1"/>
        </p:nvSpPr>
        <p:spPr>
          <a:xfrm>
            <a:off x="736600" y="736600"/>
            <a:ext cx="330200" cy="53509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Tree>
    <p:extLst>
      <p:ext uri="{BB962C8B-B14F-4D97-AF65-F5344CB8AC3E}">
        <p14:creationId xmlns:p14="http://schemas.microsoft.com/office/powerpoint/2010/main" val="2743389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Picture Placeholder 7">
            <a:extLst>
              <a:ext uri="{FF2B5EF4-FFF2-40B4-BE49-F238E27FC236}">
                <a16:creationId xmlns:a16="http://schemas.microsoft.com/office/drawing/2014/main" id="{626CE939-26CA-4CCD-ADD2-D0EDFC68CA75}"/>
              </a:ext>
            </a:extLst>
          </p:cNvPr>
          <p:cNvSpPr>
            <a:spLocks noGrp="1"/>
          </p:cNvSpPr>
          <p:nvPr>
            <p:ph type="pic" sz="quarter" idx="10"/>
          </p:nvPr>
        </p:nvSpPr>
        <p:spPr>
          <a:xfrm>
            <a:off x="7010398" y="0"/>
            <a:ext cx="5181601"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25687304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5_Custom Layout">
    <p:bg>
      <p:bgPr>
        <a:solidFill>
          <a:srgbClr val="132D3F"/>
        </a:solidFill>
        <a:effectLst/>
      </p:bgPr>
    </p:bg>
    <p:spTree>
      <p:nvGrpSpPr>
        <p:cNvPr id="1" name=""/>
        <p:cNvGrpSpPr/>
        <p:nvPr/>
      </p:nvGrpSpPr>
      <p:grpSpPr>
        <a:xfrm>
          <a:off x="0" y="0"/>
          <a:ext cx="0" cy="0"/>
          <a:chOff x="0" y="0"/>
          <a:chExt cx="0" cy="0"/>
        </a:xfrm>
      </p:grpSpPr>
      <p:sp>
        <p:nvSpPr>
          <p:cNvPr id="2" name="Picture Placeholder 7">
            <a:extLst>
              <a:ext uri="{FF2B5EF4-FFF2-40B4-BE49-F238E27FC236}">
                <a16:creationId xmlns:a16="http://schemas.microsoft.com/office/drawing/2014/main" id="{626CE939-26CA-4CCD-ADD2-D0EDFC68CA75}"/>
              </a:ext>
            </a:extLst>
          </p:cNvPr>
          <p:cNvSpPr>
            <a:spLocks noGrp="1"/>
          </p:cNvSpPr>
          <p:nvPr>
            <p:ph type="pic" sz="quarter" idx="10"/>
          </p:nvPr>
        </p:nvSpPr>
        <p:spPr>
          <a:xfrm>
            <a:off x="7010398" y="0"/>
            <a:ext cx="5181601"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16982040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6_Custom Layout">
    <p:bg>
      <p:bgPr>
        <a:solidFill>
          <a:srgbClr val="4695BE"/>
        </a:solidFill>
        <a:effectLst/>
      </p:bgPr>
    </p:bg>
    <p:spTree>
      <p:nvGrpSpPr>
        <p:cNvPr id="1" name=""/>
        <p:cNvGrpSpPr/>
        <p:nvPr/>
      </p:nvGrpSpPr>
      <p:grpSpPr>
        <a:xfrm>
          <a:off x="0" y="0"/>
          <a:ext cx="0" cy="0"/>
          <a:chOff x="0" y="0"/>
          <a:chExt cx="0" cy="0"/>
        </a:xfrm>
      </p:grpSpPr>
      <p:sp>
        <p:nvSpPr>
          <p:cNvPr id="2" name="Picture Placeholder 7">
            <a:extLst>
              <a:ext uri="{FF2B5EF4-FFF2-40B4-BE49-F238E27FC236}">
                <a16:creationId xmlns:a16="http://schemas.microsoft.com/office/drawing/2014/main" id="{626CE939-26CA-4CCD-ADD2-D0EDFC68CA75}"/>
              </a:ext>
            </a:extLst>
          </p:cNvPr>
          <p:cNvSpPr>
            <a:spLocks noGrp="1"/>
          </p:cNvSpPr>
          <p:nvPr>
            <p:ph type="pic" sz="quarter" idx="10"/>
          </p:nvPr>
        </p:nvSpPr>
        <p:spPr>
          <a:xfrm>
            <a:off x="7010398" y="0"/>
            <a:ext cx="5181601"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33495484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7_Custom Layout">
    <p:bg>
      <p:bgPr>
        <a:solidFill>
          <a:srgbClr val="28A147"/>
        </a:solidFill>
        <a:effectLst/>
      </p:bgPr>
    </p:bg>
    <p:spTree>
      <p:nvGrpSpPr>
        <p:cNvPr id="1" name=""/>
        <p:cNvGrpSpPr/>
        <p:nvPr/>
      </p:nvGrpSpPr>
      <p:grpSpPr>
        <a:xfrm>
          <a:off x="0" y="0"/>
          <a:ext cx="0" cy="0"/>
          <a:chOff x="0" y="0"/>
          <a:chExt cx="0" cy="0"/>
        </a:xfrm>
      </p:grpSpPr>
      <p:sp>
        <p:nvSpPr>
          <p:cNvPr id="2" name="Picture Placeholder 7">
            <a:extLst>
              <a:ext uri="{FF2B5EF4-FFF2-40B4-BE49-F238E27FC236}">
                <a16:creationId xmlns:a16="http://schemas.microsoft.com/office/drawing/2014/main" id="{626CE939-26CA-4CCD-ADD2-D0EDFC68CA75}"/>
              </a:ext>
            </a:extLst>
          </p:cNvPr>
          <p:cNvSpPr>
            <a:spLocks noGrp="1"/>
          </p:cNvSpPr>
          <p:nvPr>
            <p:ph type="pic" sz="quarter" idx="10"/>
          </p:nvPr>
        </p:nvSpPr>
        <p:spPr>
          <a:xfrm>
            <a:off x="7010398" y="0"/>
            <a:ext cx="5181601"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572056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4" name="Picture Placeholder 7">
            <a:extLst>
              <a:ext uri="{FF2B5EF4-FFF2-40B4-BE49-F238E27FC236}">
                <a16:creationId xmlns:a16="http://schemas.microsoft.com/office/drawing/2014/main" id="{E238AE3F-E960-4EA6-A73A-B053AD99B74A}"/>
              </a:ext>
            </a:extLst>
          </p:cNvPr>
          <p:cNvSpPr>
            <a:spLocks noGrp="1"/>
          </p:cNvSpPr>
          <p:nvPr>
            <p:ph type="pic" sz="quarter" idx="10"/>
          </p:nvPr>
        </p:nvSpPr>
        <p:spPr>
          <a:xfrm>
            <a:off x="914400" y="0"/>
            <a:ext cx="5181600"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34588803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9_Custom Layout">
    <p:bg>
      <p:bgPr>
        <a:solidFill>
          <a:srgbClr val="132D3F"/>
        </a:solidFill>
        <a:effectLst/>
      </p:bgPr>
    </p:bg>
    <p:spTree>
      <p:nvGrpSpPr>
        <p:cNvPr id="1" name=""/>
        <p:cNvGrpSpPr/>
        <p:nvPr/>
      </p:nvGrpSpPr>
      <p:grpSpPr>
        <a:xfrm>
          <a:off x="0" y="0"/>
          <a:ext cx="0" cy="0"/>
          <a:chOff x="0" y="0"/>
          <a:chExt cx="0" cy="0"/>
        </a:xfrm>
      </p:grpSpPr>
      <p:sp>
        <p:nvSpPr>
          <p:cNvPr id="4" name="Picture Placeholder 7">
            <a:extLst>
              <a:ext uri="{FF2B5EF4-FFF2-40B4-BE49-F238E27FC236}">
                <a16:creationId xmlns:a16="http://schemas.microsoft.com/office/drawing/2014/main" id="{E238AE3F-E960-4EA6-A73A-B053AD99B74A}"/>
              </a:ext>
            </a:extLst>
          </p:cNvPr>
          <p:cNvSpPr>
            <a:spLocks noGrp="1"/>
          </p:cNvSpPr>
          <p:nvPr>
            <p:ph type="pic" sz="quarter" idx="10"/>
          </p:nvPr>
        </p:nvSpPr>
        <p:spPr>
          <a:xfrm>
            <a:off x="914400" y="0"/>
            <a:ext cx="5181600"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23692525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8_Custom Layout">
    <p:bg>
      <p:bgPr>
        <a:solidFill>
          <a:srgbClr val="4695BE"/>
        </a:solidFill>
        <a:effectLst/>
      </p:bgPr>
    </p:bg>
    <p:spTree>
      <p:nvGrpSpPr>
        <p:cNvPr id="1" name=""/>
        <p:cNvGrpSpPr/>
        <p:nvPr/>
      </p:nvGrpSpPr>
      <p:grpSpPr>
        <a:xfrm>
          <a:off x="0" y="0"/>
          <a:ext cx="0" cy="0"/>
          <a:chOff x="0" y="0"/>
          <a:chExt cx="0" cy="0"/>
        </a:xfrm>
      </p:grpSpPr>
      <p:sp>
        <p:nvSpPr>
          <p:cNvPr id="4" name="Picture Placeholder 7">
            <a:extLst>
              <a:ext uri="{FF2B5EF4-FFF2-40B4-BE49-F238E27FC236}">
                <a16:creationId xmlns:a16="http://schemas.microsoft.com/office/drawing/2014/main" id="{E238AE3F-E960-4EA6-A73A-B053AD99B74A}"/>
              </a:ext>
            </a:extLst>
          </p:cNvPr>
          <p:cNvSpPr>
            <a:spLocks noGrp="1"/>
          </p:cNvSpPr>
          <p:nvPr>
            <p:ph type="pic" sz="quarter" idx="10"/>
          </p:nvPr>
        </p:nvSpPr>
        <p:spPr>
          <a:xfrm>
            <a:off x="914400" y="0"/>
            <a:ext cx="5181600"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24084831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0_Custom Layout">
    <p:bg>
      <p:bgPr>
        <a:solidFill>
          <a:srgbClr val="28A147"/>
        </a:solidFill>
        <a:effectLst/>
      </p:bgPr>
    </p:bg>
    <p:spTree>
      <p:nvGrpSpPr>
        <p:cNvPr id="1" name=""/>
        <p:cNvGrpSpPr/>
        <p:nvPr/>
      </p:nvGrpSpPr>
      <p:grpSpPr>
        <a:xfrm>
          <a:off x="0" y="0"/>
          <a:ext cx="0" cy="0"/>
          <a:chOff x="0" y="0"/>
          <a:chExt cx="0" cy="0"/>
        </a:xfrm>
      </p:grpSpPr>
      <p:sp>
        <p:nvSpPr>
          <p:cNvPr id="4" name="Picture Placeholder 7">
            <a:extLst>
              <a:ext uri="{FF2B5EF4-FFF2-40B4-BE49-F238E27FC236}">
                <a16:creationId xmlns:a16="http://schemas.microsoft.com/office/drawing/2014/main" id="{E238AE3F-E960-4EA6-A73A-B053AD99B74A}"/>
              </a:ext>
            </a:extLst>
          </p:cNvPr>
          <p:cNvSpPr>
            <a:spLocks noGrp="1"/>
          </p:cNvSpPr>
          <p:nvPr>
            <p:ph type="pic" sz="quarter" idx="10"/>
          </p:nvPr>
        </p:nvSpPr>
        <p:spPr>
          <a:xfrm>
            <a:off x="914400" y="0"/>
            <a:ext cx="5181600"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36256042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02EC2F-97E7-4464-A42A-2E2A36ACDEEB}"/>
              </a:ext>
            </a:extLst>
          </p:cNvPr>
          <p:cNvSpPr/>
          <p:nvPr userDrawn="1"/>
        </p:nvSpPr>
        <p:spPr>
          <a:xfrm>
            <a:off x="8128000" y="0"/>
            <a:ext cx="4064000" cy="68580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5" name="Picture Placeholder 7">
            <a:extLst>
              <a:ext uri="{FF2B5EF4-FFF2-40B4-BE49-F238E27FC236}">
                <a16:creationId xmlns:a16="http://schemas.microsoft.com/office/drawing/2014/main" id="{9B6ABFDF-9056-4074-B4F9-04D92B84111C}"/>
              </a:ext>
            </a:extLst>
          </p:cNvPr>
          <p:cNvSpPr>
            <a:spLocks noGrp="1"/>
          </p:cNvSpPr>
          <p:nvPr>
            <p:ph type="pic" sz="quarter" idx="10"/>
          </p:nvPr>
        </p:nvSpPr>
        <p:spPr>
          <a:xfrm>
            <a:off x="6096001" y="0"/>
            <a:ext cx="2032000"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3289138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6FCAD55-412A-4FFF-A1C7-96C475BCE183}"/>
              </a:ext>
            </a:extLst>
          </p:cNvPr>
          <p:cNvSpPr>
            <a:spLocks noGrp="1"/>
          </p:cNvSpPr>
          <p:nvPr>
            <p:ph type="pic" sz="quarter" idx="10"/>
          </p:nvPr>
        </p:nvSpPr>
        <p:spPr>
          <a:xfrm>
            <a:off x="0" y="0"/>
            <a:ext cx="12192000"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1437296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1_Custom Layout">
    <p:bg>
      <p:bgPr>
        <a:solidFill>
          <a:srgbClr val="132D3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02EC2F-97E7-4464-A42A-2E2A36ACDEEB}"/>
              </a:ext>
            </a:extLst>
          </p:cNvPr>
          <p:cNvSpPr/>
          <p:nvPr userDrawn="1"/>
        </p:nvSpPr>
        <p:spPr>
          <a:xfrm>
            <a:off x="8128000" y="0"/>
            <a:ext cx="4064000" cy="68580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5" name="Picture Placeholder 7">
            <a:extLst>
              <a:ext uri="{FF2B5EF4-FFF2-40B4-BE49-F238E27FC236}">
                <a16:creationId xmlns:a16="http://schemas.microsoft.com/office/drawing/2014/main" id="{9B6ABFDF-9056-4074-B4F9-04D92B84111C}"/>
              </a:ext>
            </a:extLst>
          </p:cNvPr>
          <p:cNvSpPr>
            <a:spLocks noGrp="1"/>
          </p:cNvSpPr>
          <p:nvPr>
            <p:ph type="pic" sz="quarter" idx="10"/>
          </p:nvPr>
        </p:nvSpPr>
        <p:spPr>
          <a:xfrm>
            <a:off x="6096001" y="0"/>
            <a:ext cx="2032000"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29845200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Custom Layout">
    <p:bg>
      <p:bgPr>
        <a:solidFill>
          <a:schemeClr val="bg1"/>
        </a:solidFill>
        <a:effectLst/>
      </p:bgPr>
    </p:bg>
    <p:spTree>
      <p:nvGrpSpPr>
        <p:cNvPr id="1" name=""/>
        <p:cNvGrpSpPr/>
        <p:nvPr/>
      </p:nvGrpSpPr>
      <p:grpSpPr>
        <a:xfrm>
          <a:off x="0" y="0"/>
          <a:ext cx="0" cy="0"/>
          <a:chOff x="0" y="0"/>
          <a:chExt cx="0" cy="0"/>
        </a:xfrm>
      </p:grpSpPr>
      <p:sp>
        <p:nvSpPr>
          <p:cNvPr id="2" name="Picture Placeholder 7">
            <a:extLst>
              <a:ext uri="{FF2B5EF4-FFF2-40B4-BE49-F238E27FC236}">
                <a16:creationId xmlns:a16="http://schemas.microsoft.com/office/drawing/2014/main" id="{6C755C73-9FC9-4694-9D1B-C4CE11A0CFA8}"/>
              </a:ext>
            </a:extLst>
          </p:cNvPr>
          <p:cNvSpPr>
            <a:spLocks noGrp="1"/>
          </p:cNvSpPr>
          <p:nvPr>
            <p:ph type="pic" sz="quarter" idx="10"/>
          </p:nvPr>
        </p:nvSpPr>
        <p:spPr>
          <a:xfrm>
            <a:off x="7010398" y="0"/>
            <a:ext cx="5181601"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42794568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2_Custom Layout">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Picture Placeholder 7">
            <a:extLst>
              <a:ext uri="{FF2B5EF4-FFF2-40B4-BE49-F238E27FC236}">
                <a16:creationId xmlns:a16="http://schemas.microsoft.com/office/drawing/2014/main" id="{6C755C73-9FC9-4694-9D1B-C4CE11A0CFA8}"/>
              </a:ext>
            </a:extLst>
          </p:cNvPr>
          <p:cNvSpPr>
            <a:spLocks noGrp="1"/>
          </p:cNvSpPr>
          <p:nvPr>
            <p:ph type="pic" sz="quarter" idx="10"/>
          </p:nvPr>
        </p:nvSpPr>
        <p:spPr>
          <a:xfrm>
            <a:off x="7010398" y="0"/>
            <a:ext cx="5181601"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2377984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3_Custom Layout">
    <p:bg>
      <p:bgPr>
        <a:solidFill>
          <a:srgbClr val="132D3F"/>
        </a:solidFill>
        <a:effectLst/>
      </p:bgPr>
    </p:bg>
    <p:spTree>
      <p:nvGrpSpPr>
        <p:cNvPr id="1" name=""/>
        <p:cNvGrpSpPr/>
        <p:nvPr/>
      </p:nvGrpSpPr>
      <p:grpSpPr>
        <a:xfrm>
          <a:off x="0" y="0"/>
          <a:ext cx="0" cy="0"/>
          <a:chOff x="0" y="0"/>
          <a:chExt cx="0" cy="0"/>
        </a:xfrm>
      </p:grpSpPr>
      <p:sp>
        <p:nvSpPr>
          <p:cNvPr id="2" name="Picture Placeholder 7">
            <a:extLst>
              <a:ext uri="{FF2B5EF4-FFF2-40B4-BE49-F238E27FC236}">
                <a16:creationId xmlns:a16="http://schemas.microsoft.com/office/drawing/2014/main" id="{6C755C73-9FC9-4694-9D1B-C4CE11A0CFA8}"/>
              </a:ext>
            </a:extLst>
          </p:cNvPr>
          <p:cNvSpPr>
            <a:spLocks noGrp="1"/>
          </p:cNvSpPr>
          <p:nvPr>
            <p:ph type="pic" sz="quarter" idx="10"/>
          </p:nvPr>
        </p:nvSpPr>
        <p:spPr>
          <a:xfrm>
            <a:off x="7010398" y="0"/>
            <a:ext cx="5181601"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18926486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A973D8-7C64-49A4-98FC-1C5108EBCC9E}"/>
              </a:ext>
            </a:extLst>
          </p:cNvPr>
          <p:cNvSpPr/>
          <p:nvPr userDrawn="1"/>
        </p:nvSpPr>
        <p:spPr>
          <a:xfrm>
            <a:off x="6096001" y="0"/>
            <a:ext cx="914390" cy="5996017"/>
          </a:xfrm>
          <a:prstGeom prst="rect">
            <a:avLst/>
          </a:prstGeom>
          <a:solidFill>
            <a:srgbClr val="28A1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5" name="Picture Placeholder 7">
            <a:extLst>
              <a:ext uri="{FF2B5EF4-FFF2-40B4-BE49-F238E27FC236}">
                <a16:creationId xmlns:a16="http://schemas.microsoft.com/office/drawing/2014/main" id="{2F5B2BBC-B0AD-4A84-862F-37B029D9F206}"/>
              </a:ext>
            </a:extLst>
          </p:cNvPr>
          <p:cNvSpPr>
            <a:spLocks noGrp="1"/>
          </p:cNvSpPr>
          <p:nvPr>
            <p:ph type="pic" sz="quarter" idx="10"/>
          </p:nvPr>
        </p:nvSpPr>
        <p:spPr>
          <a:xfrm>
            <a:off x="7010398" y="0"/>
            <a:ext cx="5181601" cy="5996017"/>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37238755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A973D8-7C64-49A4-98FC-1C5108EBCC9E}"/>
              </a:ext>
            </a:extLst>
          </p:cNvPr>
          <p:cNvSpPr/>
          <p:nvPr userDrawn="1"/>
        </p:nvSpPr>
        <p:spPr>
          <a:xfrm>
            <a:off x="6096001" y="0"/>
            <a:ext cx="914390" cy="5996017"/>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5" name="Picture Placeholder 7">
            <a:extLst>
              <a:ext uri="{FF2B5EF4-FFF2-40B4-BE49-F238E27FC236}">
                <a16:creationId xmlns:a16="http://schemas.microsoft.com/office/drawing/2014/main" id="{2F5B2BBC-B0AD-4A84-862F-37B029D9F206}"/>
              </a:ext>
            </a:extLst>
          </p:cNvPr>
          <p:cNvSpPr>
            <a:spLocks noGrp="1"/>
          </p:cNvSpPr>
          <p:nvPr>
            <p:ph type="pic" sz="quarter" idx="10"/>
          </p:nvPr>
        </p:nvSpPr>
        <p:spPr>
          <a:xfrm>
            <a:off x="7010398" y="0"/>
            <a:ext cx="5181601" cy="5996017"/>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42426051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5_Custom Layout">
    <p:bg>
      <p:bgPr>
        <a:solidFill>
          <a:srgbClr val="132D3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A973D8-7C64-49A4-98FC-1C5108EBCC9E}"/>
              </a:ext>
            </a:extLst>
          </p:cNvPr>
          <p:cNvSpPr/>
          <p:nvPr userDrawn="1"/>
        </p:nvSpPr>
        <p:spPr>
          <a:xfrm>
            <a:off x="6096001" y="0"/>
            <a:ext cx="914390" cy="5996017"/>
          </a:xfrm>
          <a:prstGeom prst="rect">
            <a:avLst/>
          </a:prstGeom>
          <a:solidFill>
            <a:srgbClr val="28A1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5" name="Picture Placeholder 7">
            <a:extLst>
              <a:ext uri="{FF2B5EF4-FFF2-40B4-BE49-F238E27FC236}">
                <a16:creationId xmlns:a16="http://schemas.microsoft.com/office/drawing/2014/main" id="{2F5B2BBC-B0AD-4A84-862F-37B029D9F206}"/>
              </a:ext>
            </a:extLst>
          </p:cNvPr>
          <p:cNvSpPr>
            <a:spLocks noGrp="1"/>
          </p:cNvSpPr>
          <p:nvPr>
            <p:ph type="pic" sz="quarter" idx="10"/>
          </p:nvPr>
        </p:nvSpPr>
        <p:spPr>
          <a:xfrm>
            <a:off x="7010398" y="0"/>
            <a:ext cx="5181601" cy="5996017"/>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38145326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6_Custom Layout">
    <p:bg>
      <p:bgPr>
        <a:solidFill>
          <a:srgbClr val="132D3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A973D8-7C64-49A4-98FC-1C5108EBCC9E}"/>
              </a:ext>
            </a:extLst>
          </p:cNvPr>
          <p:cNvSpPr/>
          <p:nvPr userDrawn="1"/>
        </p:nvSpPr>
        <p:spPr>
          <a:xfrm>
            <a:off x="6096001" y="0"/>
            <a:ext cx="914390" cy="5996017"/>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5" name="Picture Placeholder 7">
            <a:extLst>
              <a:ext uri="{FF2B5EF4-FFF2-40B4-BE49-F238E27FC236}">
                <a16:creationId xmlns:a16="http://schemas.microsoft.com/office/drawing/2014/main" id="{2F5B2BBC-B0AD-4A84-862F-37B029D9F206}"/>
              </a:ext>
            </a:extLst>
          </p:cNvPr>
          <p:cNvSpPr>
            <a:spLocks noGrp="1"/>
          </p:cNvSpPr>
          <p:nvPr>
            <p:ph type="pic" sz="quarter" idx="10"/>
          </p:nvPr>
        </p:nvSpPr>
        <p:spPr>
          <a:xfrm>
            <a:off x="7010398" y="0"/>
            <a:ext cx="5181601" cy="5996017"/>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14488728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64190DE-3565-461B-8D06-E5C3E75660AE}"/>
              </a:ext>
            </a:extLst>
          </p:cNvPr>
          <p:cNvSpPr>
            <a:spLocks noGrp="1"/>
          </p:cNvSpPr>
          <p:nvPr>
            <p:ph type="pic" sz="quarter" idx="10"/>
          </p:nvPr>
        </p:nvSpPr>
        <p:spPr>
          <a:xfrm>
            <a:off x="6144371" y="1723443"/>
            <a:ext cx="4218819" cy="4220149"/>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3693827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7_Custom Layout">
    <p:bg>
      <p:bgPr>
        <a:solidFill>
          <a:srgbClr val="132D3F"/>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64190DE-3565-461B-8D06-E5C3E75660AE}"/>
              </a:ext>
            </a:extLst>
          </p:cNvPr>
          <p:cNvSpPr>
            <a:spLocks noGrp="1"/>
          </p:cNvSpPr>
          <p:nvPr>
            <p:ph type="pic" sz="quarter" idx="10"/>
          </p:nvPr>
        </p:nvSpPr>
        <p:spPr>
          <a:xfrm>
            <a:off x="6144371" y="1723443"/>
            <a:ext cx="4218819" cy="4220149"/>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24858537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rgbClr val="132D3F"/>
        </a:solidFill>
        <a:effectLst/>
      </p:bgPr>
    </p:bg>
    <p:spTree>
      <p:nvGrpSpPr>
        <p:cNvPr id="1" name=""/>
        <p:cNvGrpSpPr/>
        <p:nvPr/>
      </p:nvGrpSpPr>
      <p:grpSpPr>
        <a:xfrm>
          <a:off x="0" y="0"/>
          <a:ext cx="0" cy="0"/>
          <a:chOff x="0" y="0"/>
          <a:chExt cx="0" cy="0"/>
        </a:xfrm>
      </p:grpSpPr>
      <p:sp>
        <p:nvSpPr>
          <p:cNvPr id="5" name="Picture Placeholder 7">
            <a:extLst>
              <a:ext uri="{FF2B5EF4-FFF2-40B4-BE49-F238E27FC236}">
                <a16:creationId xmlns:a16="http://schemas.microsoft.com/office/drawing/2014/main" id="{C5D2313F-8213-4173-9D41-45B6F96AADAD}"/>
              </a:ext>
            </a:extLst>
          </p:cNvPr>
          <p:cNvSpPr>
            <a:spLocks noGrp="1"/>
          </p:cNvSpPr>
          <p:nvPr>
            <p:ph type="pic" sz="quarter" idx="10"/>
          </p:nvPr>
        </p:nvSpPr>
        <p:spPr>
          <a:xfrm>
            <a:off x="7010398" y="0"/>
            <a:ext cx="5181601"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15280179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8_Custom Layout">
    <p:bg>
      <p:bgPr>
        <a:solidFill>
          <a:srgbClr val="4695BE"/>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64190DE-3565-461B-8D06-E5C3E75660AE}"/>
              </a:ext>
            </a:extLst>
          </p:cNvPr>
          <p:cNvSpPr>
            <a:spLocks noGrp="1"/>
          </p:cNvSpPr>
          <p:nvPr>
            <p:ph type="pic" sz="quarter" idx="10"/>
          </p:nvPr>
        </p:nvSpPr>
        <p:spPr>
          <a:xfrm>
            <a:off x="6144371" y="1723443"/>
            <a:ext cx="4218819" cy="4220149"/>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32481786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9_Custom Layout">
    <p:bg>
      <p:bgPr>
        <a:solidFill>
          <a:srgbClr val="28A147"/>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64190DE-3565-461B-8D06-E5C3E75660AE}"/>
              </a:ext>
            </a:extLst>
          </p:cNvPr>
          <p:cNvSpPr>
            <a:spLocks noGrp="1"/>
          </p:cNvSpPr>
          <p:nvPr>
            <p:ph type="pic" sz="quarter" idx="10"/>
          </p:nvPr>
        </p:nvSpPr>
        <p:spPr>
          <a:xfrm>
            <a:off x="6144371" y="1723443"/>
            <a:ext cx="4218819" cy="4220149"/>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30452835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3AA21A27-9DDF-411B-9A07-198A4FC736D4}"/>
              </a:ext>
            </a:extLst>
          </p:cNvPr>
          <p:cNvSpPr>
            <a:spLocks noGrp="1"/>
          </p:cNvSpPr>
          <p:nvPr>
            <p:ph type="pic" sz="quarter" idx="10"/>
          </p:nvPr>
        </p:nvSpPr>
        <p:spPr>
          <a:xfrm>
            <a:off x="6144371" y="914395"/>
            <a:ext cx="2521815" cy="1549706"/>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11" name="Picture Placeholder 10">
            <a:extLst>
              <a:ext uri="{FF2B5EF4-FFF2-40B4-BE49-F238E27FC236}">
                <a16:creationId xmlns:a16="http://schemas.microsoft.com/office/drawing/2014/main" id="{CD0F365A-41BF-4ECC-9F9B-6B17AB5D2E4C}"/>
              </a:ext>
            </a:extLst>
          </p:cNvPr>
          <p:cNvSpPr>
            <a:spLocks noGrp="1"/>
          </p:cNvSpPr>
          <p:nvPr>
            <p:ph type="pic" sz="quarter" idx="11"/>
          </p:nvPr>
        </p:nvSpPr>
        <p:spPr>
          <a:xfrm>
            <a:off x="8759358" y="914395"/>
            <a:ext cx="2521815" cy="1549706"/>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12" name="Picture Placeholder 11">
            <a:extLst>
              <a:ext uri="{FF2B5EF4-FFF2-40B4-BE49-F238E27FC236}">
                <a16:creationId xmlns:a16="http://schemas.microsoft.com/office/drawing/2014/main" id="{C51E6224-DBF7-4A8C-AB02-0A295CCABAA1}"/>
              </a:ext>
            </a:extLst>
          </p:cNvPr>
          <p:cNvSpPr>
            <a:spLocks noGrp="1"/>
          </p:cNvSpPr>
          <p:nvPr>
            <p:ph type="pic" sz="quarter" idx="12"/>
          </p:nvPr>
        </p:nvSpPr>
        <p:spPr>
          <a:xfrm>
            <a:off x="6144371" y="3619047"/>
            <a:ext cx="2521815" cy="1549706"/>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13" name="Picture Placeholder 12">
            <a:extLst>
              <a:ext uri="{FF2B5EF4-FFF2-40B4-BE49-F238E27FC236}">
                <a16:creationId xmlns:a16="http://schemas.microsoft.com/office/drawing/2014/main" id="{2A828A6D-333E-4B2E-8383-ED22AF4EC0B0}"/>
              </a:ext>
            </a:extLst>
          </p:cNvPr>
          <p:cNvSpPr>
            <a:spLocks noGrp="1"/>
          </p:cNvSpPr>
          <p:nvPr>
            <p:ph type="pic" sz="quarter" idx="13"/>
          </p:nvPr>
        </p:nvSpPr>
        <p:spPr>
          <a:xfrm>
            <a:off x="8759358" y="3619047"/>
            <a:ext cx="2521815" cy="1549706"/>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155480829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0_Custom Layout">
    <p:bg>
      <p:bgPr>
        <a:solidFill>
          <a:srgbClr val="132D3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3AA21A27-9DDF-411B-9A07-198A4FC736D4}"/>
              </a:ext>
            </a:extLst>
          </p:cNvPr>
          <p:cNvSpPr>
            <a:spLocks noGrp="1"/>
          </p:cNvSpPr>
          <p:nvPr>
            <p:ph type="pic" sz="quarter" idx="10"/>
          </p:nvPr>
        </p:nvSpPr>
        <p:spPr>
          <a:xfrm>
            <a:off x="6144371" y="914395"/>
            <a:ext cx="2521815" cy="1549706"/>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11" name="Picture Placeholder 10">
            <a:extLst>
              <a:ext uri="{FF2B5EF4-FFF2-40B4-BE49-F238E27FC236}">
                <a16:creationId xmlns:a16="http://schemas.microsoft.com/office/drawing/2014/main" id="{CD0F365A-41BF-4ECC-9F9B-6B17AB5D2E4C}"/>
              </a:ext>
            </a:extLst>
          </p:cNvPr>
          <p:cNvSpPr>
            <a:spLocks noGrp="1"/>
          </p:cNvSpPr>
          <p:nvPr>
            <p:ph type="pic" sz="quarter" idx="11"/>
          </p:nvPr>
        </p:nvSpPr>
        <p:spPr>
          <a:xfrm>
            <a:off x="8759358" y="914395"/>
            <a:ext cx="2521815" cy="1549706"/>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12" name="Picture Placeholder 11">
            <a:extLst>
              <a:ext uri="{FF2B5EF4-FFF2-40B4-BE49-F238E27FC236}">
                <a16:creationId xmlns:a16="http://schemas.microsoft.com/office/drawing/2014/main" id="{C51E6224-DBF7-4A8C-AB02-0A295CCABAA1}"/>
              </a:ext>
            </a:extLst>
          </p:cNvPr>
          <p:cNvSpPr>
            <a:spLocks noGrp="1"/>
          </p:cNvSpPr>
          <p:nvPr>
            <p:ph type="pic" sz="quarter" idx="12"/>
          </p:nvPr>
        </p:nvSpPr>
        <p:spPr>
          <a:xfrm>
            <a:off x="6144371" y="3619047"/>
            <a:ext cx="2521815" cy="1549706"/>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13" name="Picture Placeholder 12">
            <a:extLst>
              <a:ext uri="{FF2B5EF4-FFF2-40B4-BE49-F238E27FC236}">
                <a16:creationId xmlns:a16="http://schemas.microsoft.com/office/drawing/2014/main" id="{2A828A6D-333E-4B2E-8383-ED22AF4EC0B0}"/>
              </a:ext>
            </a:extLst>
          </p:cNvPr>
          <p:cNvSpPr>
            <a:spLocks noGrp="1"/>
          </p:cNvSpPr>
          <p:nvPr>
            <p:ph type="pic" sz="quarter" idx="13"/>
          </p:nvPr>
        </p:nvSpPr>
        <p:spPr>
          <a:xfrm>
            <a:off x="8759358" y="3619047"/>
            <a:ext cx="2521815" cy="1549706"/>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38332379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1_Custom Layout">
    <p:bg>
      <p:bgPr>
        <a:solidFill>
          <a:srgbClr val="4695BE"/>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3AA21A27-9DDF-411B-9A07-198A4FC736D4}"/>
              </a:ext>
            </a:extLst>
          </p:cNvPr>
          <p:cNvSpPr>
            <a:spLocks noGrp="1"/>
          </p:cNvSpPr>
          <p:nvPr>
            <p:ph type="pic" sz="quarter" idx="10"/>
          </p:nvPr>
        </p:nvSpPr>
        <p:spPr>
          <a:xfrm>
            <a:off x="6144371" y="914395"/>
            <a:ext cx="2521815" cy="1549706"/>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11" name="Picture Placeholder 10">
            <a:extLst>
              <a:ext uri="{FF2B5EF4-FFF2-40B4-BE49-F238E27FC236}">
                <a16:creationId xmlns:a16="http://schemas.microsoft.com/office/drawing/2014/main" id="{CD0F365A-41BF-4ECC-9F9B-6B17AB5D2E4C}"/>
              </a:ext>
            </a:extLst>
          </p:cNvPr>
          <p:cNvSpPr>
            <a:spLocks noGrp="1"/>
          </p:cNvSpPr>
          <p:nvPr>
            <p:ph type="pic" sz="quarter" idx="11"/>
          </p:nvPr>
        </p:nvSpPr>
        <p:spPr>
          <a:xfrm>
            <a:off x="8759358" y="914395"/>
            <a:ext cx="2521815" cy="1549706"/>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12" name="Picture Placeholder 11">
            <a:extLst>
              <a:ext uri="{FF2B5EF4-FFF2-40B4-BE49-F238E27FC236}">
                <a16:creationId xmlns:a16="http://schemas.microsoft.com/office/drawing/2014/main" id="{C51E6224-DBF7-4A8C-AB02-0A295CCABAA1}"/>
              </a:ext>
            </a:extLst>
          </p:cNvPr>
          <p:cNvSpPr>
            <a:spLocks noGrp="1"/>
          </p:cNvSpPr>
          <p:nvPr>
            <p:ph type="pic" sz="quarter" idx="12"/>
          </p:nvPr>
        </p:nvSpPr>
        <p:spPr>
          <a:xfrm>
            <a:off x="6144371" y="3619047"/>
            <a:ext cx="2521815" cy="1549706"/>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13" name="Picture Placeholder 12">
            <a:extLst>
              <a:ext uri="{FF2B5EF4-FFF2-40B4-BE49-F238E27FC236}">
                <a16:creationId xmlns:a16="http://schemas.microsoft.com/office/drawing/2014/main" id="{2A828A6D-333E-4B2E-8383-ED22AF4EC0B0}"/>
              </a:ext>
            </a:extLst>
          </p:cNvPr>
          <p:cNvSpPr>
            <a:spLocks noGrp="1"/>
          </p:cNvSpPr>
          <p:nvPr>
            <p:ph type="pic" sz="quarter" idx="13"/>
          </p:nvPr>
        </p:nvSpPr>
        <p:spPr>
          <a:xfrm>
            <a:off x="8759358" y="3619047"/>
            <a:ext cx="2521815" cy="1549706"/>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30434056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2_Custom Layout">
    <p:bg>
      <p:bgPr>
        <a:solidFill>
          <a:srgbClr val="28A147"/>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3AA21A27-9DDF-411B-9A07-198A4FC736D4}"/>
              </a:ext>
            </a:extLst>
          </p:cNvPr>
          <p:cNvSpPr>
            <a:spLocks noGrp="1"/>
          </p:cNvSpPr>
          <p:nvPr>
            <p:ph type="pic" sz="quarter" idx="10"/>
          </p:nvPr>
        </p:nvSpPr>
        <p:spPr>
          <a:xfrm>
            <a:off x="6144371" y="914395"/>
            <a:ext cx="2521815" cy="1549706"/>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11" name="Picture Placeholder 10">
            <a:extLst>
              <a:ext uri="{FF2B5EF4-FFF2-40B4-BE49-F238E27FC236}">
                <a16:creationId xmlns:a16="http://schemas.microsoft.com/office/drawing/2014/main" id="{CD0F365A-41BF-4ECC-9F9B-6B17AB5D2E4C}"/>
              </a:ext>
            </a:extLst>
          </p:cNvPr>
          <p:cNvSpPr>
            <a:spLocks noGrp="1"/>
          </p:cNvSpPr>
          <p:nvPr>
            <p:ph type="pic" sz="quarter" idx="11"/>
          </p:nvPr>
        </p:nvSpPr>
        <p:spPr>
          <a:xfrm>
            <a:off x="8759358" y="914395"/>
            <a:ext cx="2521815" cy="1549706"/>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12" name="Picture Placeholder 11">
            <a:extLst>
              <a:ext uri="{FF2B5EF4-FFF2-40B4-BE49-F238E27FC236}">
                <a16:creationId xmlns:a16="http://schemas.microsoft.com/office/drawing/2014/main" id="{C51E6224-DBF7-4A8C-AB02-0A295CCABAA1}"/>
              </a:ext>
            </a:extLst>
          </p:cNvPr>
          <p:cNvSpPr>
            <a:spLocks noGrp="1"/>
          </p:cNvSpPr>
          <p:nvPr>
            <p:ph type="pic" sz="quarter" idx="12"/>
          </p:nvPr>
        </p:nvSpPr>
        <p:spPr>
          <a:xfrm>
            <a:off x="6144371" y="3619047"/>
            <a:ext cx="2521815" cy="1549706"/>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13" name="Picture Placeholder 12">
            <a:extLst>
              <a:ext uri="{FF2B5EF4-FFF2-40B4-BE49-F238E27FC236}">
                <a16:creationId xmlns:a16="http://schemas.microsoft.com/office/drawing/2014/main" id="{2A828A6D-333E-4B2E-8383-ED22AF4EC0B0}"/>
              </a:ext>
            </a:extLst>
          </p:cNvPr>
          <p:cNvSpPr>
            <a:spLocks noGrp="1"/>
          </p:cNvSpPr>
          <p:nvPr>
            <p:ph type="pic" sz="quarter" idx="13"/>
          </p:nvPr>
        </p:nvSpPr>
        <p:spPr>
          <a:xfrm>
            <a:off x="8759358" y="3619047"/>
            <a:ext cx="2521815" cy="1549706"/>
          </a:xfrm>
          <a:custGeom>
            <a:avLst/>
            <a:gdLst>
              <a:gd name="connsiteX0" fmla="*/ 0 w 4218819"/>
              <a:gd name="connsiteY0" fmla="*/ 0 h 4220149"/>
              <a:gd name="connsiteX1" fmla="*/ 4218819 w 4218819"/>
              <a:gd name="connsiteY1" fmla="*/ 0 h 4220149"/>
              <a:gd name="connsiteX2" fmla="*/ 4218819 w 4218819"/>
              <a:gd name="connsiteY2" fmla="*/ 4220149 h 4220149"/>
              <a:gd name="connsiteX3" fmla="*/ 0 w 4218819"/>
              <a:gd name="connsiteY3" fmla="*/ 4220149 h 4220149"/>
            </a:gdLst>
            <a:ahLst/>
            <a:cxnLst>
              <a:cxn ang="0">
                <a:pos x="connsiteX0" y="connsiteY0"/>
              </a:cxn>
              <a:cxn ang="0">
                <a:pos x="connsiteX1" y="connsiteY1"/>
              </a:cxn>
              <a:cxn ang="0">
                <a:pos x="connsiteX2" y="connsiteY2"/>
              </a:cxn>
              <a:cxn ang="0">
                <a:pos x="connsiteX3" y="connsiteY3"/>
              </a:cxn>
            </a:cxnLst>
            <a:rect l="l" t="t" r="r" b="b"/>
            <a:pathLst>
              <a:path w="4218819" h="4220149">
                <a:moveTo>
                  <a:pt x="0" y="0"/>
                </a:moveTo>
                <a:lnTo>
                  <a:pt x="4218819" y="0"/>
                </a:lnTo>
                <a:lnTo>
                  <a:pt x="4218819" y="4220149"/>
                </a:lnTo>
                <a:lnTo>
                  <a:pt x="0" y="4220149"/>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11352566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D37E9C9-AADB-43E9-B8FE-58EC6E07FE83}"/>
              </a:ext>
            </a:extLst>
          </p:cNvPr>
          <p:cNvSpPr/>
          <p:nvPr userDrawn="1"/>
        </p:nvSpPr>
        <p:spPr>
          <a:xfrm flipH="1">
            <a:off x="6095997" y="0"/>
            <a:ext cx="6096003" cy="68580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3" name="Picture Placeholder 7">
            <a:extLst>
              <a:ext uri="{FF2B5EF4-FFF2-40B4-BE49-F238E27FC236}">
                <a16:creationId xmlns:a16="http://schemas.microsoft.com/office/drawing/2014/main" id="{88B9B051-772D-4234-A814-7A024A8197AA}"/>
              </a:ext>
            </a:extLst>
          </p:cNvPr>
          <p:cNvSpPr>
            <a:spLocks noGrp="1"/>
          </p:cNvSpPr>
          <p:nvPr>
            <p:ph type="pic" sz="quarter" idx="10"/>
          </p:nvPr>
        </p:nvSpPr>
        <p:spPr>
          <a:xfrm>
            <a:off x="914400" y="0"/>
            <a:ext cx="5181600"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14931465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3_Custom Layout">
    <p:bg>
      <p:bgPr>
        <a:solidFill>
          <a:srgbClr val="132D3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D37E9C9-AADB-43E9-B8FE-58EC6E07FE83}"/>
              </a:ext>
            </a:extLst>
          </p:cNvPr>
          <p:cNvSpPr/>
          <p:nvPr userDrawn="1"/>
        </p:nvSpPr>
        <p:spPr>
          <a:xfrm flipH="1">
            <a:off x="6095997" y="0"/>
            <a:ext cx="6096003" cy="68580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3" name="Picture Placeholder 7">
            <a:extLst>
              <a:ext uri="{FF2B5EF4-FFF2-40B4-BE49-F238E27FC236}">
                <a16:creationId xmlns:a16="http://schemas.microsoft.com/office/drawing/2014/main" id="{88B9B051-772D-4234-A814-7A024A8197AA}"/>
              </a:ext>
            </a:extLst>
          </p:cNvPr>
          <p:cNvSpPr>
            <a:spLocks noGrp="1"/>
          </p:cNvSpPr>
          <p:nvPr>
            <p:ph type="pic" sz="quarter" idx="10"/>
          </p:nvPr>
        </p:nvSpPr>
        <p:spPr>
          <a:xfrm>
            <a:off x="914400" y="0"/>
            <a:ext cx="5181600"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39896623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5_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D37E9C9-AADB-43E9-B8FE-58EC6E07FE83}"/>
              </a:ext>
            </a:extLst>
          </p:cNvPr>
          <p:cNvSpPr/>
          <p:nvPr userDrawn="1"/>
        </p:nvSpPr>
        <p:spPr>
          <a:xfrm flipH="1">
            <a:off x="6095997" y="0"/>
            <a:ext cx="6096003" cy="6858000"/>
          </a:xfrm>
          <a:prstGeom prst="rect">
            <a:avLst/>
          </a:prstGeom>
          <a:solidFill>
            <a:srgbClr val="28A1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3" name="Picture Placeholder 7">
            <a:extLst>
              <a:ext uri="{FF2B5EF4-FFF2-40B4-BE49-F238E27FC236}">
                <a16:creationId xmlns:a16="http://schemas.microsoft.com/office/drawing/2014/main" id="{88B9B051-772D-4234-A814-7A024A8197AA}"/>
              </a:ext>
            </a:extLst>
          </p:cNvPr>
          <p:cNvSpPr>
            <a:spLocks noGrp="1"/>
          </p:cNvSpPr>
          <p:nvPr>
            <p:ph type="pic" sz="quarter" idx="10"/>
          </p:nvPr>
        </p:nvSpPr>
        <p:spPr>
          <a:xfrm>
            <a:off x="914400" y="0"/>
            <a:ext cx="5181600"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5318110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4_Custom Layout">
    <p:bg>
      <p:bgPr>
        <a:solidFill>
          <a:srgbClr val="132D3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D37E9C9-AADB-43E9-B8FE-58EC6E07FE83}"/>
              </a:ext>
            </a:extLst>
          </p:cNvPr>
          <p:cNvSpPr/>
          <p:nvPr userDrawn="1"/>
        </p:nvSpPr>
        <p:spPr>
          <a:xfrm flipH="1">
            <a:off x="6095997" y="0"/>
            <a:ext cx="6096003" cy="6858000"/>
          </a:xfrm>
          <a:prstGeom prst="rect">
            <a:avLst/>
          </a:prstGeom>
          <a:solidFill>
            <a:srgbClr val="28A1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3" name="Picture Placeholder 7">
            <a:extLst>
              <a:ext uri="{FF2B5EF4-FFF2-40B4-BE49-F238E27FC236}">
                <a16:creationId xmlns:a16="http://schemas.microsoft.com/office/drawing/2014/main" id="{88B9B051-772D-4234-A814-7A024A8197AA}"/>
              </a:ext>
            </a:extLst>
          </p:cNvPr>
          <p:cNvSpPr>
            <a:spLocks noGrp="1"/>
          </p:cNvSpPr>
          <p:nvPr>
            <p:ph type="pic" sz="quarter" idx="10"/>
          </p:nvPr>
        </p:nvSpPr>
        <p:spPr>
          <a:xfrm>
            <a:off x="914400" y="0"/>
            <a:ext cx="5181600"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1561620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1_Custom Layout">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5" name="Picture Placeholder 7">
            <a:extLst>
              <a:ext uri="{FF2B5EF4-FFF2-40B4-BE49-F238E27FC236}">
                <a16:creationId xmlns:a16="http://schemas.microsoft.com/office/drawing/2014/main" id="{C5D2313F-8213-4173-9D41-45B6F96AADAD}"/>
              </a:ext>
            </a:extLst>
          </p:cNvPr>
          <p:cNvSpPr>
            <a:spLocks noGrp="1"/>
          </p:cNvSpPr>
          <p:nvPr>
            <p:ph type="pic" sz="quarter" idx="10"/>
          </p:nvPr>
        </p:nvSpPr>
        <p:spPr>
          <a:xfrm>
            <a:off x="7010398" y="0"/>
            <a:ext cx="5181601"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224487536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1_Custom Layout">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9770E23-951F-4C57-A62D-D0AD8B50C499}"/>
              </a:ext>
            </a:extLst>
          </p:cNvPr>
          <p:cNvSpPr/>
          <p:nvPr userDrawn="1"/>
        </p:nvSpPr>
        <p:spPr>
          <a:xfrm flipH="1">
            <a:off x="6095997" y="0"/>
            <a:ext cx="6096003"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3" name="Picture Placeholder 7">
            <a:extLst>
              <a:ext uri="{FF2B5EF4-FFF2-40B4-BE49-F238E27FC236}">
                <a16:creationId xmlns:a16="http://schemas.microsoft.com/office/drawing/2014/main" id="{A006B2BF-8E09-4106-A4A6-DD531ED7F301}"/>
              </a:ext>
            </a:extLst>
          </p:cNvPr>
          <p:cNvSpPr>
            <a:spLocks noGrp="1"/>
          </p:cNvSpPr>
          <p:nvPr>
            <p:ph type="pic" sz="quarter" idx="10"/>
          </p:nvPr>
        </p:nvSpPr>
        <p:spPr>
          <a:xfrm>
            <a:off x="914400" y="0"/>
            <a:ext cx="5181600"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269052507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7B90D24-B28E-4E73-9755-BF43C6E6D53A}"/>
              </a:ext>
            </a:extLst>
          </p:cNvPr>
          <p:cNvSpPr>
            <a:spLocks noGrp="1"/>
          </p:cNvSpPr>
          <p:nvPr>
            <p:ph type="pic" sz="quarter" idx="10"/>
          </p:nvPr>
        </p:nvSpPr>
        <p:spPr>
          <a:xfrm>
            <a:off x="1828802" y="3568154"/>
            <a:ext cx="3027680" cy="2427865"/>
          </a:xfrm>
          <a:custGeom>
            <a:avLst/>
            <a:gdLst>
              <a:gd name="connsiteX0" fmla="*/ 0 w 3027680"/>
              <a:gd name="connsiteY0" fmla="*/ 0 h 2427865"/>
              <a:gd name="connsiteX1" fmla="*/ 3027680 w 3027680"/>
              <a:gd name="connsiteY1" fmla="*/ 0 h 2427865"/>
              <a:gd name="connsiteX2" fmla="*/ 3027680 w 3027680"/>
              <a:gd name="connsiteY2" fmla="*/ 2427865 h 2427865"/>
              <a:gd name="connsiteX3" fmla="*/ 0 w 3027680"/>
              <a:gd name="connsiteY3" fmla="*/ 2427865 h 2427865"/>
            </a:gdLst>
            <a:ahLst/>
            <a:cxnLst>
              <a:cxn ang="0">
                <a:pos x="connsiteX0" y="connsiteY0"/>
              </a:cxn>
              <a:cxn ang="0">
                <a:pos x="connsiteX1" y="connsiteY1"/>
              </a:cxn>
              <a:cxn ang="0">
                <a:pos x="connsiteX2" y="connsiteY2"/>
              </a:cxn>
              <a:cxn ang="0">
                <a:pos x="connsiteX3" y="connsiteY3"/>
              </a:cxn>
            </a:cxnLst>
            <a:rect l="l" t="t" r="r" b="b"/>
            <a:pathLst>
              <a:path w="3027680" h="2427865">
                <a:moveTo>
                  <a:pt x="0" y="0"/>
                </a:moveTo>
                <a:lnTo>
                  <a:pt x="3027680" y="0"/>
                </a:lnTo>
                <a:lnTo>
                  <a:pt x="3027680" y="2427865"/>
                </a:lnTo>
                <a:lnTo>
                  <a:pt x="0" y="2427865"/>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9" name="Picture Placeholder 8">
            <a:extLst>
              <a:ext uri="{FF2B5EF4-FFF2-40B4-BE49-F238E27FC236}">
                <a16:creationId xmlns:a16="http://schemas.microsoft.com/office/drawing/2014/main" id="{5CCE35CC-BF85-479B-9200-574D6E3A1032}"/>
              </a:ext>
            </a:extLst>
          </p:cNvPr>
          <p:cNvSpPr>
            <a:spLocks noGrp="1"/>
          </p:cNvSpPr>
          <p:nvPr>
            <p:ph type="pic" sz="quarter" idx="11"/>
          </p:nvPr>
        </p:nvSpPr>
        <p:spPr>
          <a:xfrm>
            <a:off x="5039361" y="3568154"/>
            <a:ext cx="3027680" cy="2427865"/>
          </a:xfrm>
          <a:custGeom>
            <a:avLst/>
            <a:gdLst>
              <a:gd name="connsiteX0" fmla="*/ 0 w 3027680"/>
              <a:gd name="connsiteY0" fmla="*/ 0 h 2427865"/>
              <a:gd name="connsiteX1" fmla="*/ 3027680 w 3027680"/>
              <a:gd name="connsiteY1" fmla="*/ 0 h 2427865"/>
              <a:gd name="connsiteX2" fmla="*/ 3027680 w 3027680"/>
              <a:gd name="connsiteY2" fmla="*/ 2427865 h 2427865"/>
              <a:gd name="connsiteX3" fmla="*/ 0 w 3027680"/>
              <a:gd name="connsiteY3" fmla="*/ 2427865 h 2427865"/>
            </a:gdLst>
            <a:ahLst/>
            <a:cxnLst>
              <a:cxn ang="0">
                <a:pos x="connsiteX0" y="connsiteY0"/>
              </a:cxn>
              <a:cxn ang="0">
                <a:pos x="connsiteX1" y="connsiteY1"/>
              </a:cxn>
              <a:cxn ang="0">
                <a:pos x="connsiteX2" y="connsiteY2"/>
              </a:cxn>
              <a:cxn ang="0">
                <a:pos x="connsiteX3" y="connsiteY3"/>
              </a:cxn>
            </a:cxnLst>
            <a:rect l="l" t="t" r="r" b="b"/>
            <a:pathLst>
              <a:path w="3027680" h="2427865">
                <a:moveTo>
                  <a:pt x="0" y="0"/>
                </a:moveTo>
                <a:lnTo>
                  <a:pt x="3027680" y="0"/>
                </a:lnTo>
                <a:lnTo>
                  <a:pt x="3027680" y="2427865"/>
                </a:lnTo>
                <a:lnTo>
                  <a:pt x="0" y="2427865"/>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10" name="Picture Placeholder 9">
            <a:extLst>
              <a:ext uri="{FF2B5EF4-FFF2-40B4-BE49-F238E27FC236}">
                <a16:creationId xmlns:a16="http://schemas.microsoft.com/office/drawing/2014/main" id="{237127A3-3D1D-429D-9657-9EF088DC6CB3}"/>
              </a:ext>
            </a:extLst>
          </p:cNvPr>
          <p:cNvSpPr>
            <a:spLocks noGrp="1"/>
          </p:cNvSpPr>
          <p:nvPr>
            <p:ph type="pic" sz="quarter" idx="12"/>
          </p:nvPr>
        </p:nvSpPr>
        <p:spPr>
          <a:xfrm>
            <a:off x="8249920" y="3568154"/>
            <a:ext cx="3027680" cy="2427865"/>
          </a:xfrm>
          <a:custGeom>
            <a:avLst/>
            <a:gdLst>
              <a:gd name="connsiteX0" fmla="*/ 0 w 3027680"/>
              <a:gd name="connsiteY0" fmla="*/ 0 h 2427865"/>
              <a:gd name="connsiteX1" fmla="*/ 3027680 w 3027680"/>
              <a:gd name="connsiteY1" fmla="*/ 0 h 2427865"/>
              <a:gd name="connsiteX2" fmla="*/ 3027680 w 3027680"/>
              <a:gd name="connsiteY2" fmla="*/ 2427865 h 2427865"/>
              <a:gd name="connsiteX3" fmla="*/ 0 w 3027680"/>
              <a:gd name="connsiteY3" fmla="*/ 2427865 h 2427865"/>
            </a:gdLst>
            <a:ahLst/>
            <a:cxnLst>
              <a:cxn ang="0">
                <a:pos x="connsiteX0" y="connsiteY0"/>
              </a:cxn>
              <a:cxn ang="0">
                <a:pos x="connsiteX1" y="connsiteY1"/>
              </a:cxn>
              <a:cxn ang="0">
                <a:pos x="connsiteX2" y="connsiteY2"/>
              </a:cxn>
              <a:cxn ang="0">
                <a:pos x="connsiteX3" y="connsiteY3"/>
              </a:cxn>
            </a:cxnLst>
            <a:rect l="l" t="t" r="r" b="b"/>
            <a:pathLst>
              <a:path w="3027680" h="2427865">
                <a:moveTo>
                  <a:pt x="0" y="0"/>
                </a:moveTo>
                <a:lnTo>
                  <a:pt x="3027680" y="0"/>
                </a:lnTo>
                <a:lnTo>
                  <a:pt x="3027680" y="2427865"/>
                </a:lnTo>
                <a:lnTo>
                  <a:pt x="0" y="2427865"/>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96109484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6_Custom Layout">
    <p:bg>
      <p:bgPr>
        <a:solidFill>
          <a:srgbClr val="132D3F"/>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7B90D24-B28E-4E73-9755-BF43C6E6D53A}"/>
              </a:ext>
            </a:extLst>
          </p:cNvPr>
          <p:cNvSpPr>
            <a:spLocks noGrp="1"/>
          </p:cNvSpPr>
          <p:nvPr>
            <p:ph type="pic" sz="quarter" idx="10"/>
          </p:nvPr>
        </p:nvSpPr>
        <p:spPr>
          <a:xfrm>
            <a:off x="1828802" y="3568154"/>
            <a:ext cx="3027680" cy="2427865"/>
          </a:xfrm>
          <a:custGeom>
            <a:avLst/>
            <a:gdLst>
              <a:gd name="connsiteX0" fmla="*/ 0 w 3027680"/>
              <a:gd name="connsiteY0" fmla="*/ 0 h 2427865"/>
              <a:gd name="connsiteX1" fmla="*/ 3027680 w 3027680"/>
              <a:gd name="connsiteY1" fmla="*/ 0 h 2427865"/>
              <a:gd name="connsiteX2" fmla="*/ 3027680 w 3027680"/>
              <a:gd name="connsiteY2" fmla="*/ 2427865 h 2427865"/>
              <a:gd name="connsiteX3" fmla="*/ 0 w 3027680"/>
              <a:gd name="connsiteY3" fmla="*/ 2427865 h 2427865"/>
            </a:gdLst>
            <a:ahLst/>
            <a:cxnLst>
              <a:cxn ang="0">
                <a:pos x="connsiteX0" y="connsiteY0"/>
              </a:cxn>
              <a:cxn ang="0">
                <a:pos x="connsiteX1" y="connsiteY1"/>
              </a:cxn>
              <a:cxn ang="0">
                <a:pos x="connsiteX2" y="connsiteY2"/>
              </a:cxn>
              <a:cxn ang="0">
                <a:pos x="connsiteX3" y="connsiteY3"/>
              </a:cxn>
            </a:cxnLst>
            <a:rect l="l" t="t" r="r" b="b"/>
            <a:pathLst>
              <a:path w="3027680" h="2427865">
                <a:moveTo>
                  <a:pt x="0" y="0"/>
                </a:moveTo>
                <a:lnTo>
                  <a:pt x="3027680" y="0"/>
                </a:lnTo>
                <a:lnTo>
                  <a:pt x="3027680" y="2427865"/>
                </a:lnTo>
                <a:lnTo>
                  <a:pt x="0" y="2427865"/>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9" name="Picture Placeholder 8">
            <a:extLst>
              <a:ext uri="{FF2B5EF4-FFF2-40B4-BE49-F238E27FC236}">
                <a16:creationId xmlns:a16="http://schemas.microsoft.com/office/drawing/2014/main" id="{5CCE35CC-BF85-479B-9200-574D6E3A1032}"/>
              </a:ext>
            </a:extLst>
          </p:cNvPr>
          <p:cNvSpPr>
            <a:spLocks noGrp="1"/>
          </p:cNvSpPr>
          <p:nvPr>
            <p:ph type="pic" sz="quarter" idx="11"/>
          </p:nvPr>
        </p:nvSpPr>
        <p:spPr>
          <a:xfrm>
            <a:off x="5039361" y="3568154"/>
            <a:ext cx="3027680" cy="2427865"/>
          </a:xfrm>
          <a:custGeom>
            <a:avLst/>
            <a:gdLst>
              <a:gd name="connsiteX0" fmla="*/ 0 w 3027680"/>
              <a:gd name="connsiteY0" fmla="*/ 0 h 2427865"/>
              <a:gd name="connsiteX1" fmla="*/ 3027680 w 3027680"/>
              <a:gd name="connsiteY1" fmla="*/ 0 h 2427865"/>
              <a:gd name="connsiteX2" fmla="*/ 3027680 w 3027680"/>
              <a:gd name="connsiteY2" fmla="*/ 2427865 h 2427865"/>
              <a:gd name="connsiteX3" fmla="*/ 0 w 3027680"/>
              <a:gd name="connsiteY3" fmla="*/ 2427865 h 2427865"/>
            </a:gdLst>
            <a:ahLst/>
            <a:cxnLst>
              <a:cxn ang="0">
                <a:pos x="connsiteX0" y="connsiteY0"/>
              </a:cxn>
              <a:cxn ang="0">
                <a:pos x="connsiteX1" y="connsiteY1"/>
              </a:cxn>
              <a:cxn ang="0">
                <a:pos x="connsiteX2" y="connsiteY2"/>
              </a:cxn>
              <a:cxn ang="0">
                <a:pos x="connsiteX3" y="connsiteY3"/>
              </a:cxn>
            </a:cxnLst>
            <a:rect l="l" t="t" r="r" b="b"/>
            <a:pathLst>
              <a:path w="3027680" h="2427865">
                <a:moveTo>
                  <a:pt x="0" y="0"/>
                </a:moveTo>
                <a:lnTo>
                  <a:pt x="3027680" y="0"/>
                </a:lnTo>
                <a:lnTo>
                  <a:pt x="3027680" y="2427865"/>
                </a:lnTo>
                <a:lnTo>
                  <a:pt x="0" y="2427865"/>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10" name="Picture Placeholder 9">
            <a:extLst>
              <a:ext uri="{FF2B5EF4-FFF2-40B4-BE49-F238E27FC236}">
                <a16:creationId xmlns:a16="http://schemas.microsoft.com/office/drawing/2014/main" id="{237127A3-3D1D-429D-9657-9EF088DC6CB3}"/>
              </a:ext>
            </a:extLst>
          </p:cNvPr>
          <p:cNvSpPr>
            <a:spLocks noGrp="1"/>
          </p:cNvSpPr>
          <p:nvPr>
            <p:ph type="pic" sz="quarter" idx="12"/>
          </p:nvPr>
        </p:nvSpPr>
        <p:spPr>
          <a:xfrm>
            <a:off x="8249920" y="3568154"/>
            <a:ext cx="3027680" cy="2427865"/>
          </a:xfrm>
          <a:custGeom>
            <a:avLst/>
            <a:gdLst>
              <a:gd name="connsiteX0" fmla="*/ 0 w 3027680"/>
              <a:gd name="connsiteY0" fmla="*/ 0 h 2427865"/>
              <a:gd name="connsiteX1" fmla="*/ 3027680 w 3027680"/>
              <a:gd name="connsiteY1" fmla="*/ 0 h 2427865"/>
              <a:gd name="connsiteX2" fmla="*/ 3027680 w 3027680"/>
              <a:gd name="connsiteY2" fmla="*/ 2427865 h 2427865"/>
              <a:gd name="connsiteX3" fmla="*/ 0 w 3027680"/>
              <a:gd name="connsiteY3" fmla="*/ 2427865 h 2427865"/>
            </a:gdLst>
            <a:ahLst/>
            <a:cxnLst>
              <a:cxn ang="0">
                <a:pos x="connsiteX0" y="connsiteY0"/>
              </a:cxn>
              <a:cxn ang="0">
                <a:pos x="connsiteX1" y="connsiteY1"/>
              </a:cxn>
              <a:cxn ang="0">
                <a:pos x="connsiteX2" y="connsiteY2"/>
              </a:cxn>
              <a:cxn ang="0">
                <a:pos x="connsiteX3" y="connsiteY3"/>
              </a:cxn>
            </a:cxnLst>
            <a:rect l="l" t="t" r="r" b="b"/>
            <a:pathLst>
              <a:path w="3027680" h="2427865">
                <a:moveTo>
                  <a:pt x="0" y="0"/>
                </a:moveTo>
                <a:lnTo>
                  <a:pt x="3027680" y="0"/>
                </a:lnTo>
                <a:lnTo>
                  <a:pt x="3027680" y="2427865"/>
                </a:lnTo>
                <a:lnTo>
                  <a:pt x="0" y="2427865"/>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11068848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7_Custom Layout">
    <p:bg>
      <p:bgPr>
        <a:solidFill>
          <a:srgbClr val="4695BE"/>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7B90D24-B28E-4E73-9755-BF43C6E6D53A}"/>
              </a:ext>
            </a:extLst>
          </p:cNvPr>
          <p:cNvSpPr>
            <a:spLocks noGrp="1"/>
          </p:cNvSpPr>
          <p:nvPr>
            <p:ph type="pic" sz="quarter" idx="10"/>
          </p:nvPr>
        </p:nvSpPr>
        <p:spPr>
          <a:xfrm>
            <a:off x="1828802" y="3568154"/>
            <a:ext cx="3027680" cy="2427865"/>
          </a:xfrm>
          <a:custGeom>
            <a:avLst/>
            <a:gdLst>
              <a:gd name="connsiteX0" fmla="*/ 0 w 3027680"/>
              <a:gd name="connsiteY0" fmla="*/ 0 h 2427865"/>
              <a:gd name="connsiteX1" fmla="*/ 3027680 w 3027680"/>
              <a:gd name="connsiteY1" fmla="*/ 0 h 2427865"/>
              <a:gd name="connsiteX2" fmla="*/ 3027680 w 3027680"/>
              <a:gd name="connsiteY2" fmla="*/ 2427865 h 2427865"/>
              <a:gd name="connsiteX3" fmla="*/ 0 w 3027680"/>
              <a:gd name="connsiteY3" fmla="*/ 2427865 h 2427865"/>
            </a:gdLst>
            <a:ahLst/>
            <a:cxnLst>
              <a:cxn ang="0">
                <a:pos x="connsiteX0" y="connsiteY0"/>
              </a:cxn>
              <a:cxn ang="0">
                <a:pos x="connsiteX1" y="connsiteY1"/>
              </a:cxn>
              <a:cxn ang="0">
                <a:pos x="connsiteX2" y="connsiteY2"/>
              </a:cxn>
              <a:cxn ang="0">
                <a:pos x="connsiteX3" y="connsiteY3"/>
              </a:cxn>
            </a:cxnLst>
            <a:rect l="l" t="t" r="r" b="b"/>
            <a:pathLst>
              <a:path w="3027680" h="2427865">
                <a:moveTo>
                  <a:pt x="0" y="0"/>
                </a:moveTo>
                <a:lnTo>
                  <a:pt x="3027680" y="0"/>
                </a:lnTo>
                <a:lnTo>
                  <a:pt x="3027680" y="2427865"/>
                </a:lnTo>
                <a:lnTo>
                  <a:pt x="0" y="2427865"/>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9" name="Picture Placeholder 8">
            <a:extLst>
              <a:ext uri="{FF2B5EF4-FFF2-40B4-BE49-F238E27FC236}">
                <a16:creationId xmlns:a16="http://schemas.microsoft.com/office/drawing/2014/main" id="{5CCE35CC-BF85-479B-9200-574D6E3A1032}"/>
              </a:ext>
            </a:extLst>
          </p:cNvPr>
          <p:cNvSpPr>
            <a:spLocks noGrp="1"/>
          </p:cNvSpPr>
          <p:nvPr>
            <p:ph type="pic" sz="quarter" idx="11"/>
          </p:nvPr>
        </p:nvSpPr>
        <p:spPr>
          <a:xfrm>
            <a:off x="5039361" y="3568154"/>
            <a:ext cx="3027680" cy="2427865"/>
          </a:xfrm>
          <a:custGeom>
            <a:avLst/>
            <a:gdLst>
              <a:gd name="connsiteX0" fmla="*/ 0 w 3027680"/>
              <a:gd name="connsiteY0" fmla="*/ 0 h 2427865"/>
              <a:gd name="connsiteX1" fmla="*/ 3027680 w 3027680"/>
              <a:gd name="connsiteY1" fmla="*/ 0 h 2427865"/>
              <a:gd name="connsiteX2" fmla="*/ 3027680 w 3027680"/>
              <a:gd name="connsiteY2" fmla="*/ 2427865 h 2427865"/>
              <a:gd name="connsiteX3" fmla="*/ 0 w 3027680"/>
              <a:gd name="connsiteY3" fmla="*/ 2427865 h 2427865"/>
            </a:gdLst>
            <a:ahLst/>
            <a:cxnLst>
              <a:cxn ang="0">
                <a:pos x="connsiteX0" y="connsiteY0"/>
              </a:cxn>
              <a:cxn ang="0">
                <a:pos x="connsiteX1" y="connsiteY1"/>
              </a:cxn>
              <a:cxn ang="0">
                <a:pos x="connsiteX2" y="connsiteY2"/>
              </a:cxn>
              <a:cxn ang="0">
                <a:pos x="connsiteX3" y="connsiteY3"/>
              </a:cxn>
            </a:cxnLst>
            <a:rect l="l" t="t" r="r" b="b"/>
            <a:pathLst>
              <a:path w="3027680" h="2427865">
                <a:moveTo>
                  <a:pt x="0" y="0"/>
                </a:moveTo>
                <a:lnTo>
                  <a:pt x="3027680" y="0"/>
                </a:lnTo>
                <a:lnTo>
                  <a:pt x="3027680" y="2427865"/>
                </a:lnTo>
                <a:lnTo>
                  <a:pt x="0" y="2427865"/>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10" name="Picture Placeholder 9">
            <a:extLst>
              <a:ext uri="{FF2B5EF4-FFF2-40B4-BE49-F238E27FC236}">
                <a16:creationId xmlns:a16="http://schemas.microsoft.com/office/drawing/2014/main" id="{237127A3-3D1D-429D-9657-9EF088DC6CB3}"/>
              </a:ext>
            </a:extLst>
          </p:cNvPr>
          <p:cNvSpPr>
            <a:spLocks noGrp="1"/>
          </p:cNvSpPr>
          <p:nvPr>
            <p:ph type="pic" sz="quarter" idx="12"/>
          </p:nvPr>
        </p:nvSpPr>
        <p:spPr>
          <a:xfrm>
            <a:off x="8249920" y="3568154"/>
            <a:ext cx="3027680" cy="2427865"/>
          </a:xfrm>
          <a:custGeom>
            <a:avLst/>
            <a:gdLst>
              <a:gd name="connsiteX0" fmla="*/ 0 w 3027680"/>
              <a:gd name="connsiteY0" fmla="*/ 0 h 2427865"/>
              <a:gd name="connsiteX1" fmla="*/ 3027680 w 3027680"/>
              <a:gd name="connsiteY1" fmla="*/ 0 h 2427865"/>
              <a:gd name="connsiteX2" fmla="*/ 3027680 w 3027680"/>
              <a:gd name="connsiteY2" fmla="*/ 2427865 h 2427865"/>
              <a:gd name="connsiteX3" fmla="*/ 0 w 3027680"/>
              <a:gd name="connsiteY3" fmla="*/ 2427865 h 2427865"/>
            </a:gdLst>
            <a:ahLst/>
            <a:cxnLst>
              <a:cxn ang="0">
                <a:pos x="connsiteX0" y="connsiteY0"/>
              </a:cxn>
              <a:cxn ang="0">
                <a:pos x="connsiteX1" y="connsiteY1"/>
              </a:cxn>
              <a:cxn ang="0">
                <a:pos x="connsiteX2" y="connsiteY2"/>
              </a:cxn>
              <a:cxn ang="0">
                <a:pos x="connsiteX3" y="connsiteY3"/>
              </a:cxn>
            </a:cxnLst>
            <a:rect l="l" t="t" r="r" b="b"/>
            <a:pathLst>
              <a:path w="3027680" h="2427865">
                <a:moveTo>
                  <a:pt x="0" y="0"/>
                </a:moveTo>
                <a:lnTo>
                  <a:pt x="3027680" y="0"/>
                </a:lnTo>
                <a:lnTo>
                  <a:pt x="3027680" y="2427865"/>
                </a:lnTo>
                <a:lnTo>
                  <a:pt x="0" y="2427865"/>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250970683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8_Custom Layout">
    <p:bg>
      <p:bgPr>
        <a:solidFill>
          <a:srgbClr val="28A147"/>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7B90D24-B28E-4E73-9755-BF43C6E6D53A}"/>
              </a:ext>
            </a:extLst>
          </p:cNvPr>
          <p:cNvSpPr>
            <a:spLocks noGrp="1"/>
          </p:cNvSpPr>
          <p:nvPr>
            <p:ph type="pic" sz="quarter" idx="10"/>
          </p:nvPr>
        </p:nvSpPr>
        <p:spPr>
          <a:xfrm>
            <a:off x="1828802" y="3568154"/>
            <a:ext cx="3027680" cy="2427865"/>
          </a:xfrm>
          <a:custGeom>
            <a:avLst/>
            <a:gdLst>
              <a:gd name="connsiteX0" fmla="*/ 0 w 3027680"/>
              <a:gd name="connsiteY0" fmla="*/ 0 h 2427865"/>
              <a:gd name="connsiteX1" fmla="*/ 3027680 w 3027680"/>
              <a:gd name="connsiteY1" fmla="*/ 0 h 2427865"/>
              <a:gd name="connsiteX2" fmla="*/ 3027680 w 3027680"/>
              <a:gd name="connsiteY2" fmla="*/ 2427865 h 2427865"/>
              <a:gd name="connsiteX3" fmla="*/ 0 w 3027680"/>
              <a:gd name="connsiteY3" fmla="*/ 2427865 h 2427865"/>
            </a:gdLst>
            <a:ahLst/>
            <a:cxnLst>
              <a:cxn ang="0">
                <a:pos x="connsiteX0" y="connsiteY0"/>
              </a:cxn>
              <a:cxn ang="0">
                <a:pos x="connsiteX1" y="connsiteY1"/>
              </a:cxn>
              <a:cxn ang="0">
                <a:pos x="connsiteX2" y="connsiteY2"/>
              </a:cxn>
              <a:cxn ang="0">
                <a:pos x="connsiteX3" y="connsiteY3"/>
              </a:cxn>
            </a:cxnLst>
            <a:rect l="l" t="t" r="r" b="b"/>
            <a:pathLst>
              <a:path w="3027680" h="2427865">
                <a:moveTo>
                  <a:pt x="0" y="0"/>
                </a:moveTo>
                <a:lnTo>
                  <a:pt x="3027680" y="0"/>
                </a:lnTo>
                <a:lnTo>
                  <a:pt x="3027680" y="2427865"/>
                </a:lnTo>
                <a:lnTo>
                  <a:pt x="0" y="2427865"/>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9" name="Picture Placeholder 8">
            <a:extLst>
              <a:ext uri="{FF2B5EF4-FFF2-40B4-BE49-F238E27FC236}">
                <a16:creationId xmlns:a16="http://schemas.microsoft.com/office/drawing/2014/main" id="{5CCE35CC-BF85-479B-9200-574D6E3A1032}"/>
              </a:ext>
            </a:extLst>
          </p:cNvPr>
          <p:cNvSpPr>
            <a:spLocks noGrp="1"/>
          </p:cNvSpPr>
          <p:nvPr>
            <p:ph type="pic" sz="quarter" idx="11"/>
          </p:nvPr>
        </p:nvSpPr>
        <p:spPr>
          <a:xfrm>
            <a:off x="5039361" y="3568154"/>
            <a:ext cx="3027680" cy="2427865"/>
          </a:xfrm>
          <a:custGeom>
            <a:avLst/>
            <a:gdLst>
              <a:gd name="connsiteX0" fmla="*/ 0 w 3027680"/>
              <a:gd name="connsiteY0" fmla="*/ 0 h 2427865"/>
              <a:gd name="connsiteX1" fmla="*/ 3027680 w 3027680"/>
              <a:gd name="connsiteY1" fmla="*/ 0 h 2427865"/>
              <a:gd name="connsiteX2" fmla="*/ 3027680 w 3027680"/>
              <a:gd name="connsiteY2" fmla="*/ 2427865 h 2427865"/>
              <a:gd name="connsiteX3" fmla="*/ 0 w 3027680"/>
              <a:gd name="connsiteY3" fmla="*/ 2427865 h 2427865"/>
            </a:gdLst>
            <a:ahLst/>
            <a:cxnLst>
              <a:cxn ang="0">
                <a:pos x="connsiteX0" y="connsiteY0"/>
              </a:cxn>
              <a:cxn ang="0">
                <a:pos x="connsiteX1" y="connsiteY1"/>
              </a:cxn>
              <a:cxn ang="0">
                <a:pos x="connsiteX2" y="connsiteY2"/>
              </a:cxn>
              <a:cxn ang="0">
                <a:pos x="connsiteX3" y="connsiteY3"/>
              </a:cxn>
            </a:cxnLst>
            <a:rect l="l" t="t" r="r" b="b"/>
            <a:pathLst>
              <a:path w="3027680" h="2427865">
                <a:moveTo>
                  <a:pt x="0" y="0"/>
                </a:moveTo>
                <a:lnTo>
                  <a:pt x="3027680" y="0"/>
                </a:lnTo>
                <a:lnTo>
                  <a:pt x="3027680" y="2427865"/>
                </a:lnTo>
                <a:lnTo>
                  <a:pt x="0" y="2427865"/>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10" name="Picture Placeholder 9">
            <a:extLst>
              <a:ext uri="{FF2B5EF4-FFF2-40B4-BE49-F238E27FC236}">
                <a16:creationId xmlns:a16="http://schemas.microsoft.com/office/drawing/2014/main" id="{237127A3-3D1D-429D-9657-9EF088DC6CB3}"/>
              </a:ext>
            </a:extLst>
          </p:cNvPr>
          <p:cNvSpPr>
            <a:spLocks noGrp="1"/>
          </p:cNvSpPr>
          <p:nvPr>
            <p:ph type="pic" sz="quarter" idx="12"/>
          </p:nvPr>
        </p:nvSpPr>
        <p:spPr>
          <a:xfrm>
            <a:off x="8249920" y="3568154"/>
            <a:ext cx="3027680" cy="2427865"/>
          </a:xfrm>
          <a:custGeom>
            <a:avLst/>
            <a:gdLst>
              <a:gd name="connsiteX0" fmla="*/ 0 w 3027680"/>
              <a:gd name="connsiteY0" fmla="*/ 0 h 2427865"/>
              <a:gd name="connsiteX1" fmla="*/ 3027680 w 3027680"/>
              <a:gd name="connsiteY1" fmla="*/ 0 h 2427865"/>
              <a:gd name="connsiteX2" fmla="*/ 3027680 w 3027680"/>
              <a:gd name="connsiteY2" fmla="*/ 2427865 h 2427865"/>
              <a:gd name="connsiteX3" fmla="*/ 0 w 3027680"/>
              <a:gd name="connsiteY3" fmla="*/ 2427865 h 2427865"/>
            </a:gdLst>
            <a:ahLst/>
            <a:cxnLst>
              <a:cxn ang="0">
                <a:pos x="connsiteX0" y="connsiteY0"/>
              </a:cxn>
              <a:cxn ang="0">
                <a:pos x="connsiteX1" y="connsiteY1"/>
              </a:cxn>
              <a:cxn ang="0">
                <a:pos x="connsiteX2" y="connsiteY2"/>
              </a:cxn>
              <a:cxn ang="0">
                <a:pos x="connsiteX3" y="connsiteY3"/>
              </a:cxn>
            </a:cxnLst>
            <a:rect l="l" t="t" r="r" b="b"/>
            <a:pathLst>
              <a:path w="3027680" h="2427865">
                <a:moveTo>
                  <a:pt x="0" y="0"/>
                </a:moveTo>
                <a:lnTo>
                  <a:pt x="3027680" y="0"/>
                </a:lnTo>
                <a:lnTo>
                  <a:pt x="3027680" y="2427865"/>
                </a:lnTo>
                <a:lnTo>
                  <a:pt x="0" y="2427865"/>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223114567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6ED6C834-C28D-4C38-B021-361C8CE100CA}"/>
              </a:ext>
            </a:extLst>
          </p:cNvPr>
          <p:cNvSpPr>
            <a:spLocks noGrp="1"/>
          </p:cNvSpPr>
          <p:nvPr>
            <p:ph type="pic" sz="quarter" idx="11"/>
          </p:nvPr>
        </p:nvSpPr>
        <p:spPr>
          <a:xfrm>
            <a:off x="6144372" y="914394"/>
            <a:ext cx="2521814" cy="2358758"/>
          </a:xfrm>
          <a:custGeom>
            <a:avLst/>
            <a:gdLst>
              <a:gd name="connsiteX0" fmla="*/ 0 w 2521814"/>
              <a:gd name="connsiteY0" fmla="*/ 0 h 2358758"/>
              <a:gd name="connsiteX1" fmla="*/ 2521814 w 2521814"/>
              <a:gd name="connsiteY1" fmla="*/ 0 h 2358758"/>
              <a:gd name="connsiteX2" fmla="*/ 2521814 w 2521814"/>
              <a:gd name="connsiteY2" fmla="*/ 2358758 h 2358758"/>
              <a:gd name="connsiteX3" fmla="*/ 0 w 2521814"/>
              <a:gd name="connsiteY3" fmla="*/ 2358758 h 2358758"/>
            </a:gdLst>
            <a:ahLst/>
            <a:cxnLst>
              <a:cxn ang="0">
                <a:pos x="connsiteX0" y="connsiteY0"/>
              </a:cxn>
              <a:cxn ang="0">
                <a:pos x="connsiteX1" y="connsiteY1"/>
              </a:cxn>
              <a:cxn ang="0">
                <a:pos x="connsiteX2" y="connsiteY2"/>
              </a:cxn>
              <a:cxn ang="0">
                <a:pos x="connsiteX3" y="connsiteY3"/>
              </a:cxn>
            </a:cxnLst>
            <a:rect l="l" t="t" r="r" b="b"/>
            <a:pathLst>
              <a:path w="2521814" h="2358758">
                <a:moveTo>
                  <a:pt x="0" y="0"/>
                </a:moveTo>
                <a:lnTo>
                  <a:pt x="2521814" y="0"/>
                </a:lnTo>
                <a:lnTo>
                  <a:pt x="2521814" y="2358758"/>
                </a:lnTo>
                <a:lnTo>
                  <a:pt x="0" y="2358758"/>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8" name="Picture Placeholder 7">
            <a:extLst>
              <a:ext uri="{FF2B5EF4-FFF2-40B4-BE49-F238E27FC236}">
                <a16:creationId xmlns:a16="http://schemas.microsoft.com/office/drawing/2014/main" id="{CB7B6454-B093-4D44-8B12-D733269F3F2E}"/>
              </a:ext>
            </a:extLst>
          </p:cNvPr>
          <p:cNvSpPr>
            <a:spLocks noGrp="1"/>
          </p:cNvSpPr>
          <p:nvPr>
            <p:ph type="pic" sz="quarter" idx="12"/>
          </p:nvPr>
        </p:nvSpPr>
        <p:spPr>
          <a:xfrm>
            <a:off x="8759358" y="914394"/>
            <a:ext cx="2521814" cy="2358758"/>
          </a:xfrm>
          <a:custGeom>
            <a:avLst/>
            <a:gdLst>
              <a:gd name="connsiteX0" fmla="*/ 0 w 2521814"/>
              <a:gd name="connsiteY0" fmla="*/ 0 h 2358758"/>
              <a:gd name="connsiteX1" fmla="*/ 2521814 w 2521814"/>
              <a:gd name="connsiteY1" fmla="*/ 0 h 2358758"/>
              <a:gd name="connsiteX2" fmla="*/ 2521814 w 2521814"/>
              <a:gd name="connsiteY2" fmla="*/ 2358758 h 2358758"/>
              <a:gd name="connsiteX3" fmla="*/ 0 w 2521814"/>
              <a:gd name="connsiteY3" fmla="*/ 2358758 h 2358758"/>
            </a:gdLst>
            <a:ahLst/>
            <a:cxnLst>
              <a:cxn ang="0">
                <a:pos x="connsiteX0" y="connsiteY0"/>
              </a:cxn>
              <a:cxn ang="0">
                <a:pos x="connsiteX1" y="connsiteY1"/>
              </a:cxn>
              <a:cxn ang="0">
                <a:pos x="connsiteX2" y="connsiteY2"/>
              </a:cxn>
              <a:cxn ang="0">
                <a:pos x="connsiteX3" y="connsiteY3"/>
              </a:cxn>
            </a:cxnLst>
            <a:rect l="l" t="t" r="r" b="b"/>
            <a:pathLst>
              <a:path w="2521814" h="2358758">
                <a:moveTo>
                  <a:pt x="0" y="0"/>
                </a:moveTo>
                <a:lnTo>
                  <a:pt x="2521814" y="0"/>
                </a:lnTo>
                <a:lnTo>
                  <a:pt x="2521814" y="2358758"/>
                </a:lnTo>
                <a:lnTo>
                  <a:pt x="0" y="2358758"/>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206354653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9_Custom Layout">
    <p:bg>
      <p:bgPr>
        <a:solidFill>
          <a:srgbClr val="132D3F"/>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6ED6C834-C28D-4C38-B021-361C8CE100CA}"/>
              </a:ext>
            </a:extLst>
          </p:cNvPr>
          <p:cNvSpPr>
            <a:spLocks noGrp="1"/>
          </p:cNvSpPr>
          <p:nvPr>
            <p:ph type="pic" sz="quarter" idx="11"/>
          </p:nvPr>
        </p:nvSpPr>
        <p:spPr>
          <a:xfrm>
            <a:off x="6144372" y="914394"/>
            <a:ext cx="2521814" cy="2358758"/>
          </a:xfrm>
          <a:custGeom>
            <a:avLst/>
            <a:gdLst>
              <a:gd name="connsiteX0" fmla="*/ 0 w 2521814"/>
              <a:gd name="connsiteY0" fmla="*/ 0 h 2358758"/>
              <a:gd name="connsiteX1" fmla="*/ 2521814 w 2521814"/>
              <a:gd name="connsiteY1" fmla="*/ 0 h 2358758"/>
              <a:gd name="connsiteX2" fmla="*/ 2521814 w 2521814"/>
              <a:gd name="connsiteY2" fmla="*/ 2358758 h 2358758"/>
              <a:gd name="connsiteX3" fmla="*/ 0 w 2521814"/>
              <a:gd name="connsiteY3" fmla="*/ 2358758 h 2358758"/>
            </a:gdLst>
            <a:ahLst/>
            <a:cxnLst>
              <a:cxn ang="0">
                <a:pos x="connsiteX0" y="connsiteY0"/>
              </a:cxn>
              <a:cxn ang="0">
                <a:pos x="connsiteX1" y="connsiteY1"/>
              </a:cxn>
              <a:cxn ang="0">
                <a:pos x="connsiteX2" y="connsiteY2"/>
              </a:cxn>
              <a:cxn ang="0">
                <a:pos x="connsiteX3" y="connsiteY3"/>
              </a:cxn>
            </a:cxnLst>
            <a:rect l="l" t="t" r="r" b="b"/>
            <a:pathLst>
              <a:path w="2521814" h="2358758">
                <a:moveTo>
                  <a:pt x="0" y="0"/>
                </a:moveTo>
                <a:lnTo>
                  <a:pt x="2521814" y="0"/>
                </a:lnTo>
                <a:lnTo>
                  <a:pt x="2521814" y="2358758"/>
                </a:lnTo>
                <a:lnTo>
                  <a:pt x="0" y="2358758"/>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8" name="Picture Placeholder 7">
            <a:extLst>
              <a:ext uri="{FF2B5EF4-FFF2-40B4-BE49-F238E27FC236}">
                <a16:creationId xmlns:a16="http://schemas.microsoft.com/office/drawing/2014/main" id="{CB7B6454-B093-4D44-8B12-D733269F3F2E}"/>
              </a:ext>
            </a:extLst>
          </p:cNvPr>
          <p:cNvSpPr>
            <a:spLocks noGrp="1"/>
          </p:cNvSpPr>
          <p:nvPr>
            <p:ph type="pic" sz="quarter" idx="12"/>
          </p:nvPr>
        </p:nvSpPr>
        <p:spPr>
          <a:xfrm>
            <a:off x="8759358" y="914394"/>
            <a:ext cx="2521814" cy="2358758"/>
          </a:xfrm>
          <a:custGeom>
            <a:avLst/>
            <a:gdLst>
              <a:gd name="connsiteX0" fmla="*/ 0 w 2521814"/>
              <a:gd name="connsiteY0" fmla="*/ 0 h 2358758"/>
              <a:gd name="connsiteX1" fmla="*/ 2521814 w 2521814"/>
              <a:gd name="connsiteY1" fmla="*/ 0 h 2358758"/>
              <a:gd name="connsiteX2" fmla="*/ 2521814 w 2521814"/>
              <a:gd name="connsiteY2" fmla="*/ 2358758 h 2358758"/>
              <a:gd name="connsiteX3" fmla="*/ 0 w 2521814"/>
              <a:gd name="connsiteY3" fmla="*/ 2358758 h 2358758"/>
            </a:gdLst>
            <a:ahLst/>
            <a:cxnLst>
              <a:cxn ang="0">
                <a:pos x="connsiteX0" y="connsiteY0"/>
              </a:cxn>
              <a:cxn ang="0">
                <a:pos x="connsiteX1" y="connsiteY1"/>
              </a:cxn>
              <a:cxn ang="0">
                <a:pos x="connsiteX2" y="connsiteY2"/>
              </a:cxn>
              <a:cxn ang="0">
                <a:pos x="connsiteX3" y="connsiteY3"/>
              </a:cxn>
            </a:cxnLst>
            <a:rect l="l" t="t" r="r" b="b"/>
            <a:pathLst>
              <a:path w="2521814" h="2358758">
                <a:moveTo>
                  <a:pt x="0" y="0"/>
                </a:moveTo>
                <a:lnTo>
                  <a:pt x="2521814" y="0"/>
                </a:lnTo>
                <a:lnTo>
                  <a:pt x="2521814" y="2358758"/>
                </a:lnTo>
                <a:lnTo>
                  <a:pt x="0" y="2358758"/>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323259979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50_Custom Layout">
    <p:bg>
      <p:bgPr>
        <a:solidFill>
          <a:srgbClr val="4695BE"/>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6ED6C834-C28D-4C38-B021-361C8CE100CA}"/>
              </a:ext>
            </a:extLst>
          </p:cNvPr>
          <p:cNvSpPr>
            <a:spLocks noGrp="1"/>
          </p:cNvSpPr>
          <p:nvPr>
            <p:ph type="pic" sz="quarter" idx="11"/>
          </p:nvPr>
        </p:nvSpPr>
        <p:spPr>
          <a:xfrm>
            <a:off x="6144372" y="914394"/>
            <a:ext cx="2521814" cy="2358758"/>
          </a:xfrm>
          <a:custGeom>
            <a:avLst/>
            <a:gdLst>
              <a:gd name="connsiteX0" fmla="*/ 0 w 2521814"/>
              <a:gd name="connsiteY0" fmla="*/ 0 h 2358758"/>
              <a:gd name="connsiteX1" fmla="*/ 2521814 w 2521814"/>
              <a:gd name="connsiteY1" fmla="*/ 0 h 2358758"/>
              <a:gd name="connsiteX2" fmla="*/ 2521814 w 2521814"/>
              <a:gd name="connsiteY2" fmla="*/ 2358758 h 2358758"/>
              <a:gd name="connsiteX3" fmla="*/ 0 w 2521814"/>
              <a:gd name="connsiteY3" fmla="*/ 2358758 h 2358758"/>
            </a:gdLst>
            <a:ahLst/>
            <a:cxnLst>
              <a:cxn ang="0">
                <a:pos x="connsiteX0" y="connsiteY0"/>
              </a:cxn>
              <a:cxn ang="0">
                <a:pos x="connsiteX1" y="connsiteY1"/>
              </a:cxn>
              <a:cxn ang="0">
                <a:pos x="connsiteX2" y="connsiteY2"/>
              </a:cxn>
              <a:cxn ang="0">
                <a:pos x="connsiteX3" y="connsiteY3"/>
              </a:cxn>
            </a:cxnLst>
            <a:rect l="l" t="t" r="r" b="b"/>
            <a:pathLst>
              <a:path w="2521814" h="2358758">
                <a:moveTo>
                  <a:pt x="0" y="0"/>
                </a:moveTo>
                <a:lnTo>
                  <a:pt x="2521814" y="0"/>
                </a:lnTo>
                <a:lnTo>
                  <a:pt x="2521814" y="2358758"/>
                </a:lnTo>
                <a:lnTo>
                  <a:pt x="0" y="2358758"/>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8" name="Picture Placeholder 7">
            <a:extLst>
              <a:ext uri="{FF2B5EF4-FFF2-40B4-BE49-F238E27FC236}">
                <a16:creationId xmlns:a16="http://schemas.microsoft.com/office/drawing/2014/main" id="{CB7B6454-B093-4D44-8B12-D733269F3F2E}"/>
              </a:ext>
            </a:extLst>
          </p:cNvPr>
          <p:cNvSpPr>
            <a:spLocks noGrp="1"/>
          </p:cNvSpPr>
          <p:nvPr>
            <p:ph type="pic" sz="quarter" idx="12"/>
          </p:nvPr>
        </p:nvSpPr>
        <p:spPr>
          <a:xfrm>
            <a:off x="8759358" y="914394"/>
            <a:ext cx="2521814" cy="2358758"/>
          </a:xfrm>
          <a:custGeom>
            <a:avLst/>
            <a:gdLst>
              <a:gd name="connsiteX0" fmla="*/ 0 w 2521814"/>
              <a:gd name="connsiteY0" fmla="*/ 0 h 2358758"/>
              <a:gd name="connsiteX1" fmla="*/ 2521814 w 2521814"/>
              <a:gd name="connsiteY1" fmla="*/ 0 h 2358758"/>
              <a:gd name="connsiteX2" fmla="*/ 2521814 w 2521814"/>
              <a:gd name="connsiteY2" fmla="*/ 2358758 h 2358758"/>
              <a:gd name="connsiteX3" fmla="*/ 0 w 2521814"/>
              <a:gd name="connsiteY3" fmla="*/ 2358758 h 2358758"/>
            </a:gdLst>
            <a:ahLst/>
            <a:cxnLst>
              <a:cxn ang="0">
                <a:pos x="connsiteX0" y="connsiteY0"/>
              </a:cxn>
              <a:cxn ang="0">
                <a:pos x="connsiteX1" y="connsiteY1"/>
              </a:cxn>
              <a:cxn ang="0">
                <a:pos x="connsiteX2" y="connsiteY2"/>
              </a:cxn>
              <a:cxn ang="0">
                <a:pos x="connsiteX3" y="connsiteY3"/>
              </a:cxn>
            </a:cxnLst>
            <a:rect l="l" t="t" r="r" b="b"/>
            <a:pathLst>
              <a:path w="2521814" h="2358758">
                <a:moveTo>
                  <a:pt x="0" y="0"/>
                </a:moveTo>
                <a:lnTo>
                  <a:pt x="2521814" y="0"/>
                </a:lnTo>
                <a:lnTo>
                  <a:pt x="2521814" y="2358758"/>
                </a:lnTo>
                <a:lnTo>
                  <a:pt x="0" y="2358758"/>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5822560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51_Custom Layout">
    <p:bg>
      <p:bgPr>
        <a:solidFill>
          <a:srgbClr val="28A147"/>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6ED6C834-C28D-4C38-B021-361C8CE100CA}"/>
              </a:ext>
            </a:extLst>
          </p:cNvPr>
          <p:cNvSpPr>
            <a:spLocks noGrp="1"/>
          </p:cNvSpPr>
          <p:nvPr>
            <p:ph type="pic" sz="quarter" idx="11"/>
          </p:nvPr>
        </p:nvSpPr>
        <p:spPr>
          <a:xfrm>
            <a:off x="6144372" y="914394"/>
            <a:ext cx="2521814" cy="2358758"/>
          </a:xfrm>
          <a:custGeom>
            <a:avLst/>
            <a:gdLst>
              <a:gd name="connsiteX0" fmla="*/ 0 w 2521814"/>
              <a:gd name="connsiteY0" fmla="*/ 0 h 2358758"/>
              <a:gd name="connsiteX1" fmla="*/ 2521814 w 2521814"/>
              <a:gd name="connsiteY1" fmla="*/ 0 h 2358758"/>
              <a:gd name="connsiteX2" fmla="*/ 2521814 w 2521814"/>
              <a:gd name="connsiteY2" fmla="*/ 2358758 h 2358758"/>
              <a:gd name="connsiteX3" fmla="*/ 0 w 2521814"/>
              <a:gd name="connsiteY3" fmla="*/ 2358758 h 2358758"/>
            </a:gdLst>
            <a:ahLst/>
            <a:cxnLst>
              <a:cxn ang="0">
                <a:pos x="connsiteX0" y="connsiteY0"/>
              </a:cxn>
              <a:cxn ang="0">
                <a:pos x="connsiteX1" y="connsiteY1"/>
              </a:cxn>
              <a:cxn ang="0">
                <a:pos x="connsiteX2" y="connsiteY2"/>
              </a:cxn>
              <a:cxn ang="0">
                <a:pos x="connsiteX3" y="connsiteY3"/>
              </a:cxn>
            </a:cxnLst>
            <a:rect l="l" t="t" r="r" b="b"/>
            <a:pathLst>
              <a:path w="2521814" h="2358758">
                <a:moveTo>
                  <a:pt x="0" y="0"/>
                </a:moveTo>
                <a:lnTo>
                  <a:pt x="2521814" y="0"/>
                </a:lnTo>
                <a:lnTo>
                  <a:pt x="2521814" y="2358758"/>
                </a:lnTo>
                <a:lnTo>
                  <a:pt x="0" y="2358758"/>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
        <p:nvSpPr>
          <p:cNvPr id="8" name="Picture Placeholder 7">
            <a:extLst>
              <a:ext uri="{FF2B5EF4-FFF2-40B4-BE49-F238E27FC236}">
                <a16:creationId xmlns:a16="http://schemas.microsoft.com/office/drawing/2014/main" id="{CB7B6454-B093-4D44-8B12-D733269F3F2E}"/>
              </a:ext>
            </a:extLst>
          </p:cNvPr>
          <p:cNvSpPr>
            <a:spLocks noGrp="1"/>
          </p:cNvSpPr>
          <p:nvPr>
            <p:ph type="pic" sz="quarter" idx="12"/>
          </p:nvPr>
        </p:nvSpPr>
        <p:spPr>
          <a:xfrm>
            <a:off x="8759358" y="914394"/>
            <a:ext cx="2521814" cy="2358758"/>
          </a:xfrm>
          <a:custGeom>
            <a:avLst/>
            <a:gdLst>
              <a:gd name="connsiteX0" fmla="*/ 0 w 2521814"/>
              <a:gd name="connsiteY0" fmla="*/ 0 h 2358758"/>
              <a:gd name="connsiteX1" fmla="*/ 2521814 w 2521814"/>
              <a:gd name="connsiteY1" fmla="*/ 0 h 2358758"/>
              <a:gd name="connsiteX2" fmla="*/ 2521814 w 2521814"/>
              <a:gd name="connsiteY2" fmla="*/ 2358758 h 2358758"/>
              <a:gd name="connsiteX3" fmla="*/ 0 w 2521814"/>
              <a:gd name="connsiteY3" fmla="*/ 2358758 h 2358758"/>
            </a:gdLst>
            <a:ahLst/>
            <a:cxnLst>
              <a:cxn ang="0">
                <a:pos x="connsiteX0" y="connsiteY0"/>
              </a:cxn>
              <a:cxn ang="0">
                <a:pos x="connsiteX1" y="connsiteY1"/>
              </a:cxn>
              <a:cxn ang="0">
                <a:pos x="connsiteX2" y="connsiteY2"/>
              </a:cxn>
              <a:cxn ang="0">
                <a:pos x="connsiteX3" y="connsiteY3"/>
              </a:cxn>
            </a:cxnLst>
            <a:rect l="l" t="t" r="r" b="b"/>
            <a:pathLst>
              <a:path w="2521814" h="2358758">
                <a:moveTo>
                  <a:pt x="0" y="0"/>
                </a:moveTo>
                <a:lnTo>
                  <a:pt x="2521814" y="0"/>
                </a:lnTo>
                <a:lnTo>
                  <a:pt x="2521814" y="2358758"/>
                </a:lnTo>
                <a:lnTo>
                  <a:pt x="0" y="2358758"/>
                </a:lnTo>
                <a:close/>
              </a:path>
            </a:pathLst>
          </a:custGeom>
          <a:pattFill prst="pct5">
            <a:fgClr>
              <a:schemeClr val="tx1">
                <a:lumMod val="85000"/>
                <a:lumOff val="15000"/>
              </a:schemeClr>
            </a:fgClr>
            <a:bgClr>
              <a:schemeClr val="bg1"/>
            </a:bgClr>
          </a:pattFill>
        </p:spPr>
        <p:txBody>
          <a:bodyPr wrap="square">
            <a:noAutofit/>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287423559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0C926D-F0EF-4D92-BCD1-F84B75E1F5E7}"/>
              </a:ext>
            </a:extLst>
          </p:cNvPr>
          <p:cNvSpPr/>
          <p:nvPr userDrawn="1"/>
        </p:nvSpPr>
        <p:spPr>
          <a:xfrm>
            <a:off x="914400" y="0"/>
            <a:ext cx="5181589" cy="68580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5" name="Picture Placeholder 7">
            <a:extLst>
              <a:ext uri="{FF2B5EF4-FFF2-40B4-BE49-F238E27FC236}">
                <a16:creationId xmlns:a16="http://schemas.microsoft.com/office/drawing/2014/main" id="{36D03D5A-179C-4EFF-8E2B-435018804203}"/>
              </a:ext>
            </a:extLst>
          </p:cNvPr>
          <p:cNvSpPr>
            <a:spLocks noGrp="1"/>
          </p:cNvSpPr>
          <p:nvPr>
            <p:ph type="pic" sz="quarter" idx="10"/>
          </p:nvPr>
        </p:nvSpPr>
        <p:spPr>
          <a:xfrm>
            <a:off x="914400" y="3426050"/>
            <a:ext cx="5181600" cy="343195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1276955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tx1">
            <a:lumMod val="85000"/>
            <a:lumOff val="1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98666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52_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0C926D-F0EF-4D92-BCD1-F84B75E1F5E7}"/>
              </a:ext>
            </a:extLst>
          </p:cNvPr>
          <p:cNvSpPr/>
          <p:nvPr userDrawn="1"/>
        </p:nvSpPr>
        <p:spPr>
          <a:xfrm>
            <a:off x="914400" y="0"/>
            <a:ext cx="5181589" cy="6858000"/>
          </a:xfrm>
          <a:prstGeom prst="rect">
            <a:avLst/>
          </a:prstGeom>
          <a:solidFill>
            <a:srgbClr val="28A1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5" name="Picture Placeholder 7">
            <a:extLst>
              <a:ext uri="{FF2B5EF4-FFF2-40B4-BE49-F238E27FC236}">
                <a16:creationId xmlns:a16="http://schemas.microsoft.com/office/drawing/2014/main" id="{36D03D5A-179C-4EFF-8E2B-435018804203}"/>
              </a:ext>
            </a:extLst>
          </p:cNvPr>
          <p:cNvSpPr>
            <a:spLocks noGrp="1"/>
          </p:cNvSpPr>
          <p:nvPr>
            <p:ph type="pic" sz="quarter" idx="10"/>
          </p:nvPr>
        </p:nvSpPr>
        <p:spPr>
          <a:xfrm>
            <a:off x="914400" y="3426050"/>
            <a:ext cx="5181600" cy="343195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21420109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53_Custom Layout">
    <p:bg>
      <p:bgPr>
        <a:solidFill>
          <a:srgbClr val="132D3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0C926D-F0EF-4D92-BCD1-F84B75E1F5E7}"/>
              </a:ext>
            </a:extLst>
          </p:cNvPr>
          <p:cNvSpPr/>
          <p:nvPr userDrawn="1"/>
        </p:nvSpPr>
        <p:spPr>
          <a:xfrm>
            <a:off x="914400" y="0"/>
            <a:ext cx="5181589" cy="68580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5" name="Picture Placeholder 7">
            <a:extLst>
              <a:ext uri="{FF2B5EF4-FFF2-40B4-BE49-F238E27FC236}">
                <a16:creationId xmlns:a16="http://schemas.microsoft.com/office/drawing/2014/main" id="{36D03D5A-179C-4EFF-8E2B-435018804203}"/>
              </a:ext>
            </a:extLst>
          </p:cNvPr>
          <p:cNvSpPr>
            <a:spLocks noGrp="1"/>
          </p:cNvSpPr>
          <p:nvPr>
            <p:ph type="pic" sz="quarter" idx="10"/>
          </p:nvPr>
        </p:nvSpPr>
        <p:spPr>
          <a:xfrm>
            <a:off x="914400" y="3426050"/>
            <a:ext cx="5181600" cy="343195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15207319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4_Custom Layout">
    <p:bg>
      <p:bgPr>
        <a:solidFill>
          <a:srgbClr val="132D3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0C926D-F0EF-4D92-BCD1-F84B75E1F5E7}"/>
              </a:ext>
            </a:extLst>
          </p:cNvPr>
          <p:cNvSpPr/>
          <p:nvPr userDrawn="1"/>
        </p:nvSpPr>
        <p:spPr>
          <a:xfrm>
            <a:off x="914400" y="0"/>
            <a:ext cx="5181589" cy="6858000"/>
          </a:xfrm>
          <a:prstGeom prst="rect">
            <a:avLst/>
          </a:prstGeom>
          <a:solidFill>
            <a:srgbClr val="28A1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5" name="Picture Placeholder 7">
            <a:extLst>
              <a:ext uri="{FF2B5EF4-FFF2-40B4-BE49-F238E27FC236}">
                <a16:creationId xmlns:a16="http://schemas.microsoft.com/office/drawing/2014/main" id="{36D03D5A-179C-4EFF-8E2B-435018804203}"/>
              </a:ext>
            </a:extLst>
          </p:cNvPr>
          <p:cNvSpPr>
            <a:spLocks noGrp="1"/>
          </p:cNvSpPr>
          <p:nvPr>
            <p:ph type="pic" sz="quarter" idx="10"/>
          </p:nvPr>
        </p:nvSpPr>
        <p:spPr>
          <a:xfrm>
            <a:off x="914400" y="3426050"/>
            <a:ext cx="5181600" cy="343195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132654532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3A351A6-B7FF-45AF-970C-66B66708967E}"/>
              </a:ext>
            </a:extLst>
          </p:cNvPr>
          <p:cNvSpPr/>
          <p:nvPr userDrawn="1"/>
        </p:nvSpPr>
        <p:spPr>
          <a:xfrm>
            <a:off x="914400" y="0"/>
            <a:ext cx="5181589" cy="68580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5" name="Picture Placeholder 7">
            <a:extLst>
              <a:ext uri="{FF2B5EF4-FFF2-40B4-BE49-F238E27FC236}">
                <a16:creationId xmlns:a16="http://schemas.microsoft.com/office/drawing/2014/main" id="{F61A2C23-CAAD-4DD1-B5C1-E79B940D82E8}"/>
              </a:ext>
            </a:extLst>
          </p:cNvPr>
          <p:cNvSpPr>
            <a:spLocks noGrp="1"/>
          </p:cNvSpPr>
          <p:nvPr>
            <p:ph type="pic" sz="quarter" idx="10"/>
          </p:nvPr>
        </p:nvSpPr>
        <p:spPr>
          <a:xfrm flipH="1">
            <a:off x="6095999" y="0"/>
            <a:ext cx="6095987"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cxnSp>
        <p:nvCxnSpPr>
          <p:cNvPr id="6" name="Straight Connector 5">
            <a:extLst>
              <a:ext uri="{FF2B5EF4-FFF2-40B4-BE49-F238E27FC236}">
                <a16:creationId xmlns:a16="http://schemas.microsoft.com/office/drawing/2014/main" id="{A1635208-79E2-4071-AF05-CCCBA331F329}"/>
              </a:ext>
            </a:extLst>
          </p:cNvPr>
          <p:cNvCxnSpPr>
            <a:cxnSpLocks/>
          </p:cNvCxnSpPr>
          <p:nvPr userDrawn="1"/>
        </p:nvCxnSpPr>
        <p:spPr>
          <a:xfrm>
            <a:off x="914400" y="856083"/>
            <a:ext cx="0" cy="5139935"/>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943815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5_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3A351A6-B7FF-45AF-970C-66B66708967E}"/>
              </a:ext>
            </a:extLst>
          </p:cNvPr>
          <p:cNvSpPr/>
          <p:nvPr userDrawn="1"/>
        </p:nvSpPr>
        <p:spPr>
          <a:xfrm>
            <a:off x="914400" y="0"/>
            <a:ext cx="5181589" cy="6858000"/>
          </a:xfrm>
          <a:prstGeom prst="rect">
            <a:avLst/>
          </a:prstGeom>
          <a:solidFill>
            <a:srgbClr val="28A1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5" name="Picture Placeholder 7">
            <a:extLst>
              <a:ext uri="{FF2B5EF4-FFF2-40B4-BE49-F238E27FC236}">
                <a16:creationId xmlns:a16="http://schemas.microsoft.com/office/drawing/2014/main" id="{F61A2C23-CAAD-4DD1-B5C1-E79B940D82E8}"/>
              </a:ext>
            </a:extLst>
          </p:cNvPr>
          <p:cNvSpPr>
            <a:spLocks noGrp="1"/>
          </p:cNvSpPr>
          <p:nvPr>
            <p:ph type="pic" sz="quarter" idx="10"/>
          </p:nvPr>
        </p:nvSpPr>
        <p:spPr>
          <a:xfrm flipH="1">
            <a:off x="6095999" y="0"/>
            <a:ext cx="6095987"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cxnSp>
        <p:nvCxnSpPr>
          <p:cNvPr id="6" name="Straight Connector 5">
            <a:extLst>
              <a:ext uri="{FF2B5EF4-FFF2-40B4-BE49-F238E27FC236}">
                <a16:creationId xmlns:a16="http://schemas.microsoft.com/office/drawing/2014/main" id="{A1635208-79E2-4071-AF05-CCCBA331F329}"/>
              </a:ext>
            </a:extLst>
          </p:cNvPr>
          <p:cNvCxnSpPr>
            <a:cxnSpLocks/>
          </p:cNvCxnSpPr>
          <p:nvPr userDrawn="1"/>
        </p:nvCxnSpPr>
        <p:spPr>
          <a:xfrm>
            <a:off x="914400" y="856083"/>
            <a:ext cx="0" cy="5139935"/>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749281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6_Custom Layout">
    <p:bg>
      <p:bgPr>
        <a:solidFill>
          <a:srgbClr val="132D3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3A351A6-B7FF-45AF-970C-66B66708967E}"/>
              </a:ext>
            </a:extLst>
          </p:cNvPr>
          <p:cNvSpPr/>
          <p:nvPr userDrawn="1"/>
        </p:nvSpPr>
        <p:spPr>
          <a:xfrm>
            <a:off x="914400" y="0"/>
            <a:ext cx="5181589" cy="68580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5" name="Picture Placeholder 7">
            <a:extLst>
              <a:ext uri="{FF2B5EF4-FFF2-40B4-BE49-F238E27FC236}">
                <a16:creationId xmlns:a16="http://schemas.microsoft.com/office/drawing/2014/main" id="{F61A2C23-CAAD-4DD1-B5C1-E79B940D82E8}"/>
              </a:ext>
            </a:extLst>
          </p:cNvPr>
          <p:cNvSpPr>
            <a:spLocks noGrp="1"/>
          </p:cNvSpPr>
          <p:nvPr>
            <p:ph type="pic" sz="quarter" idx="10"/>
          </p:nvPr>
        </p:nvSpPr>
        <p:spPr>
          <a:xfrm flipH="1">
            <a:off x="6095999" y="0"/>
            <a:ext cx="6095987"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cxnSp>
        <p:nvCxnSpPr>
          <p:cNvPr id="6" name="Straight Connector 5">
            <a:extLst>
              <a:ext uri="{FF2B5EF4-FFF2-40B4-BE49-F238E27FC236}">
                <a16:creationId xmlns:a16="http://schemas.microsoft.com/office/drawing/2014/main" id="{A1635208-79E2-4071-AF05-CCCBA331F329}"/>
              </a:ext>
            </a:extLst>
          </p:cNvPr>
          <p:cNvCxnSpPr>
            <a:cxnSpLocks/>
          </p:cNvCxnSpPr>
          <p:nvPr userDrawn="1"/>
        </p:nvCxnSpPr>
        <p:spPr>
          <a:xfrm>
            <a:off x="914400" y="856083"/>
            <a:ext cx="0" cy="5139935"/>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189016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7_Custom Layout">
    <p:bg>
      <p:bgPr>
        <a:solidFill>
          <a:srgbClr val="132D3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3A351A6-B7FF-45AF-970C-66B66708967E}"/>
              </a:ext>
            </a:extLst>
          </p:cNvPr>
          <p:cNvSpPr/>
          <p:nvPr userDrawn="1"/>
        </p:nvSpPr>
        <p:spPr>
          <a:xfrm>
            <a:off x="914400" y="0"/>
            <a:ext cx="5181589" cy="6858000"/>
          </a:xfrm>
          <a:prstGeom prst="rect">
            <a:avLst/>
          </a:prstGeom>
          <a:solidFill>
            <a:srgbClr val="28A1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5" name="Picture Placeholder 7">
            <a:extLst>
              <a:ext uri="{FF2B5EF4-FFF2-40B4-BE49-F238E27FC236}">
                <a16:creationId xmlns:a16="http://schemas.microsoft.com/office/drawing/2014/main" id="{F61A2C23-CAAD-4DD1-B5C1-E79B940D82E8}"/>
              </a:ext>
            </a:extLst>
          </p:cNvPr>
          <p:cNvSpPr>
            <a:spLocks noGrp="1"/>
          </p:cNvSpPr>
          <p:nvPr>
            <p:ph type="pic" sz="quarter" idx="10"/>
          </p:nvPr>
        </p:nvSpPr>
        <p:spPr>
          <a:xfrm flipH="1">
            <a:off x="6095999" y="0"/>
            <a:ext cx="6095987"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cxnSp>
        <p:nvCxnSpPr>
          <p:cNvPr id="6" name="Straight Connector 5">
            <a:extLst>
              <a:ext uri="{FF2B5EF4-FFF2-40B4-BE49-F238E27FC236}">
                <a16:creationId xmlns:a16="http://schemas.microsoft.com/office/drawing/2014/main" id="{A1635208-79E2-4071-AF05-CCCBA331F329}"/>
              </a:ext>
            </a:extLst>
          </p:cNvPr>
          <p:cNvCxnSpPr>
            <a:cxnSpLocks/>
          </p:cNvCxnSpPr>
          <p:nvPr userDrawn="1"/>
        </p:nvCxnSpPr>
        <p:spPr>
          <a:xfrm>
            <a:off x="914400" y="856083"/>
            <a:ext cx="0" cy="5139935"/>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270161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4" name="Picture Placeholder 7">
            <a:extLst>
              <a:ext uri="{FF2B5EF4-FFF2-40B4-BE49-F238E27FC236}">
                <a16:creationId xmlns:a16="http://schemas.microsoft.com/office/drawing/2014/main" id="{22B4A6F4-39BF-4053-A77F-AD8E6DC86D91}"/>
              </a:ext>
            </a:extLst>
          </p:cNvPr>
          <p:cNvSpPr>
            <a:spLocks noGrp="1"/>
          </p:cNvSpPr>
          <p:nvPr>
            <p:ph type="pic" sz="quarter" idx="10"/>
          </p:nvPr>
        </p:nvSpPr>
        <p:spPr>
          <a:xfrm>
            <a:off x="914400" y="0"/>
            <a:ext cx="5181600" cy="5996018"/>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84302928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8_Custom Layout">
    <p:bg>
      <p:bgPr>
        <a:solidFill>
          <a:srgbClr val="132D3F"/>
        </a:solidFill>
        <a:effectLst/>
      </p:bgPr>
    </p:bg>
    <p:spTree>
      <p:nvGrpSpPr>
        <p:cNvPr id="1" name=""/>
        <p:cNvGrpSpPr/>
        <p:nvPr/>
      </p:nvGrpSpPr>
      <p:grpSpPr>
        <a:xfrm>
          <a:off x="0" y="0"/>
          <a:ext cx="0" cy="0"/>
          <a:chOff x="0" y="0"/>
          <a:chExt cx="0" cy="0"/>
        </a:xfrm>
      </p:grpSpPr>
      <p:sp>
        <p:nvSpPr>
          <p:cNvPr id="4" name="Picture Placeholder 7">
            <a:extLst>
              <a:ext uri="{FF2B5EF4-FFF2-40B4-BE49-F238E27FC236}">
                <a16:creationId xmlns:a16="http://schemas.microsoft.com/office/drawing/2014/main" id="{22B4A6F4-39BF-4053-A77F-AD8E6DC86D91}"/>
              </a:ext>
            </a:extLst>
          </p:cNvPr>
          <p:cNvSpPr>
            <a:spLocks noGrp="1"/>
          </p:cNvSpPr>
          <p:nvPr>
            <p:ph type="pic" sz="quarter" idx="10"/>
          </p:nvPr>
        </p:nvSpPr>
        <p:spPr>
          <a:xfrm>
            <a:off x="914400" y="0"/>
            <a:ext cx="5181600" cy="5996018"/>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427718126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8_Custom Layout">
    <p:bg>
      <p:bgPr>
        <a:solidFill>
          <a:srgbClr val="132D3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4FB7E9-7BC8-487B-B92B-14B6FFA47A28}"/>
              </a:ext>
            </a:extLst>
          </p:cNvPr>
          <p:cNvSpPr/>
          <p:nvPr userDrawn="1"/>
        </p:nvSpPr>
        <p:spPr>
          <a:xfrm>
            <a:off x="6095989" y="0"/>
            <a:ext cx="6096011" cy="6858000"/>
          </a:xfrm>
          <a:prstGeom prst="rect">
            <a:avLst/>
          </a:prstGeom>
          <a:solidFill>
            <a:srgbClr val="28A1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3" name="Rectangle 2">
            <a:extLst>
              <a:ext uri="{FF2B5EF4-FFF2-40B4-BE49-F238E27FC236}">
                <a16:creationId xmlns:a16="http://schemas.microsoft.com/office/drawing/2014/main" id="{A50E007F-D836-43AF-96F0-81EDF2801EAA}"/>
              </a:ext>
            </a:extLst>
          </p:cNvPr>
          <p:cNvSpPr/>
          <p:nvPr userDrawn="1"/>
        </p:nvSpPr>
        <p:spPr>
          <a:xfrm>
            <a:off x="6095987" y="2197610"/>
            <a:ext cx="6096014" cy="1174166"/>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Tree>
    <p:extLst>
      <p:ext uri="{BB962C8B-B14F-4D97-AF65-F5344CB8AC3E}">
        <p14:creationId xmlns:p14="http://schemas.microsoft.com/office/powerpoint/2010/main" val="41399179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2_Custom Layout">
    <p:bg>
      <p:bgPr>
        <a:solidFill>
          <a:srgbClr val="132D3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677053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0_Custom Layout">
    <p:bg>
      <p:bgPr>
        <a:solidFill>
          <a:srgbClr val="132D3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4FB7E9-7BC8-487B-B92B-14B6FFA47A28}"/>
              </a:ext>
            </a:extLst>
          </p:cNvPr>
          <p:cNvSpPr/>
          <p:nvPr userDrawn="1"/>
        </p:nvSpPr>
        <p:spPr>
          <a:xfrm>
            <a:off x="6095989" y="0"/>
            <a:ext cx="6096011" cy="68580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
        <p:nvSpPr>
          <p:cNvPr id="3" name="Rectangle 2">
            <a:extLst>
              <a:ext uri="{FF2B5EF4-FFF2-40B4-BE49-F238E27FC236}">
                <a16:creationId xmlns:a16="http://schemas.microsoft.com/office/drawing/2014/main" id="{A50E007F-D836-43AF-96F0-81EDF2801EAA}"/>
              </a:ext>
            </a:extLst>
          </p:cNvPr>
          <p:cNvSpPr/>
          <p:nvPr userDrawn="1"/>
        </p:nvSpPr>
        <p:spPr>
          <a:xfrm>
            <a:off x="6095987" y="2197610"/>
            <a:ext cx="6096014" cy="1174166"/>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Proxima Nova" panose="02000506030000020004" pitchFamily="2" charset="0"/>
            </a:endParaRPr>
          </a:p>
        </p:txBody>
      </p:sp>
    </p:spTree>
    <p:extLst>
      <p:ext uri="{BB962C8B-B14F-4D97-AF65-F5344CB8AC3E}">
        <p14:creationId xmlns:p14="http://schemas.microsoft.com/office/powerpoint/2010/main" val="237476680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59_Custom Layout">
    <p:spTree>
      <p:nvGrpSpPr>
        <p:cNvPr id="1" name=""/>
        <p:cNvGrpSpPr/>
        <p:nvPr/>
      </p:nvGrpSpPr>
      <p:grpSpPr>
        <a:xfrm>
          <a:off x="0" y="0"/>
          <a:ext cx="0" cy="0"/>
          <a:chOff x="0" y="0"/>
          <a:chExt cx="0" cy="0"/>
        </a:xfrm>
      </p:grpSpPr>
      <p:sp>
        <p:nvSpPr>
          <p:cNvPr id="4" name="Picture Placeholder 7">
            <a:extLst>
              <a:ext uri="{FF2B5EF4-FFF2-40B4-BE49-F238E27FC236}">
                <a16:creationId xmlns:a16="http://schemas.microsoft.com/office/drawing/2014/main" id="{C71E8C5D-ED10-4F36-978D-160C116A6D54}"/>
              </a:ext>
            </a:extLst>
          </p:cNvPr>
          <p:cNvSpPr>
            <a:spLocks noGrp="1"/>
          </p:cNvSpPr>
          <p:nvPr>
            <p:ph type="pic" sz="quarter" idx="10"/>
          </p:nvPr>
        </p:nvSpPr>
        <p:spPr>
          <a:xfrm>
            <a:off x="914400" y="0"/>
            <a:ext cx="11277600" cy="3428999"/>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225652597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7_Custom Layout">
    <p:bg>
      <p:bgPr>
        <a:solidFill>
          <a:srgbClr val="132D3F"/>
        </a:solidFill>
        <a:effectLst/>
      </p:bgPr>
    </p:bg>
    <p:spTree>
      <p:nvGrpSpPr>
        <p:cNvPr id="1" name=""/>
        <p:cNvGrpSpPr/>
        <p:nvPr/>
      </p:nvGrpSpPr>
      <p:grpSpPr>
        <a:xfrm>
          <a:off x="0" y="0"/>
          <a:ext cx="0" cy="0"/>
          <a:chOff x="0" y="0"/>
          <a:chExt cx="0" cy="0"/>
        </a:xfrm>
      </p:grpSpPr>
      <p:sp>
        <p:nvSpPr>
          <p:cNvPr id="4" name="Picture Placeholder 7">
            <a:extLst>
              <a:ext uri="{FF2B5EF4-FFF2-40B4-BE49-F238E27FC236}">
                <a16:creationId xmlns:a16="http://schemas.microsoft.com/office/drawing/2014/main" id="{C71E8C5D-ED10-4F36-978D-160C116A6D54}"/>
              </a:ext>
            </a:extLst>
          </p:cNvPr>
          <p:cNvSpPr>
            <a:spLocks noGrp="1"/>
          </p:cNvSpPr>
          <p:nvPr>
            <p:ph type="pic" sz="quarter" idx="10"/>
          </p:nvPr>
        </p:nvSpPr>
        <p:spPr>
          <a:xfrm>
            <a:off x="914400" y="0"/>
            <a:ext cx="11277600" cy="3428999"/>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368410243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9_Custom Layout">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4" name="Picture Placeholder 7">
            <a:extLst>
              <a:ext uri="{FF2B5EF4-FFF2-40B4-BE49-F238E27FC236}">
                <a16:creationId xmlns:a16="http://schemas.microsoft.com/office/drawing/2014/main" id="{A6C63798-A02A-4B35-BABF-B340CE8C3F85}"/>
              </a:ext>
            </a:extLst>
          </p:cNvPr>
          <p:cNvSpPr>
            <a:spLocks noGrp="1"/>
          </p:cNvSpPr>
          <p:nvPr>
            <p:ph type="pic" sz="quarter" idx="10"/>
          </p:nvPr>
        </p:nvSpPr>
        <p:spPr>
          <a:xfrm flipH="1">
            <a:off x="914384" y="0"/>
            <a:ext cx="11277601"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176153748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60_Custom Layout">
    <p:bg>
      <p:bgPr>
        <a:solidFill>
          <a:srgbClr val="132D3F"/>
        </a:solidFill>
        <a:effectLst/>
      </p:bgPr>
    </p:bg>
    <p:spTree>
      <p:nvGrpSpPr>
        <p:cNvPr id="1" name=""/>
        <p:cNvGrpSpPr/>
        <p:nvPr/>
      </p:nvGrpSpPr>
      <p:grpSpPr>
        <a:xfrm>
          <a:off x="0" y="0"/>
          <a:ext cx="0" cy="0"/>
          <a:chOff x="0" y="0"/>
          <a:chExt cx="0" cy="0"/>
        </a:xfrm>
      </p:grpSpPr>
      <p:sp>
        <p:nvSpPr>
          <p:cNvPr id="4" name="Picture Placeholder 7">
            <a:extLst>
              <a:ext uri="{FF2B5EF4-FFF2-40B4-BE49-F238E27FC236}">
                <a16:creationId xmlns:a16="http://schemas.microsoft.com/office/drawing/2014/main" id="{A6C63798-A02A-4B35-BABF-B340CE8C3F85}"/>
              </a:ext>
            </a:extLst>
          </p:cNvPr>
          <p:cNvSpPr>
            <a:spLocks noGrp="1"/>
          </p:cNvSpPr>
          <p:nvPr>
            <p:ph type="pic" sz="quarter" idx="10"/>
          </p:nvPr>
        </p:nvSpPr>
        <p:spPr>
          <a:xfrm flipH="1">
            <a:off x="914384" y="0"/>
            <a:ext cx="11277601"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198263489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61_Custom Layout">
    <p:bg>
      <p:bgPr>
        <a:solidFill>
          <a:srgbClr val="4695BE"/>
        </a:solidFill>
        <a:effectLst/>
      </p:bgPr>
    </p:bg>
    <p:spTree>
      <p:nvGrpSpPr>
        <p:cNvPr id="1" name=""/>
        <p:cNvGrpSpPr/>
        <p:nvPr/>
      </p:nvGrpSpPr>
      <p:grpSpPr>
        <a:xfrm>
          <a:off x="0" y="0"/>
          <a:ext cx="0" cy="0"/>
          <a:chOff x="0" y="0"/>
          <a:chExt cx="0" cy="0"/>
        </a:xfrm>
      </p:grpSpPr>
      <p:sp>
        <p:nvSpPr>
          <p:cNvPr id="4" name="Picture Placeholder 7">
            <a:extLst>
              <a:ext uri="{FF2B5EF4-FFF2-40B4-BE49-F238E27FC236}">
                <a16:creationId xmlns:a16="http://schemas.microsoft.com/office/drawing/2014/main" id="{A6C63798-A02A-4B35-BABF-B340CE8C3F85}"/>
              </a:ext>
            </a:extLst>
          </p:cNvPr>
          <p:cNvSpPr>
            <a:spLocks noGrp="1"/>
          </p:cNvSpPr>
          <p:nvPr>
            <p:ph type="pic" sz="quarter" idx="10"/>
          </p:nvPr>
        </p:nvSpPr>
        <p:spPr>
          <a:xfrm flipH="1">
            <a:off x="914384" y="0"/>
            <a:ext cx="11277601"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365860331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62_Custom Layout">
    <p:bg>
      <p:bgPr>
        <a:solidFill>
          <a:srgbClr val="28A147"/>
        </a:solidFill>
        <a:effectLst/>
      </p:bgPr>
    </p:bg>
    <p:spTree>
      <p:nvGrpSpPr>
        <p:cNvPr id="1" name=""/>
        <p:cNvGrpSpPr/>
        <p:nvPr/>
      </p:nvGrpSpPr>
      <p:grpSpPr>
        <a:xfrm>
          <a:off x="0" y="0"/>
          <a:ext cx="0" cy="0"/>
          <a:chOff x="0" y="0"/>
          <a:chExt cx="0" cy="0"/>
        </a:xfrm>
      </p:grpSpPr>
      <p:sp>
        <p:nvSpPr>
          <p:cNvPr id="4" name="Picture Placeholder 7">
            <a:extLst>
              <a:ext uri="{FF2B5EF4-FFF2-40B4-BE49-F238E27FC236}">
                <a16:creationId xmlns:a16="http://schemas.microsoft.com/office/drawing/2014/main" id="{A6C63798-A02A-4B35-BABF-B340CE8C3F85}"/>
              </a:ext>
            </a:extLst>
          </p:cNvPr>
          <p:cNvSpPr>
            <a:spLocks noGrp="1"/>
          </p:cNvSpPr>
          <p:nvPr>
            <p:ph type="pic" sz="quarter" idx="10"/>
          </p:nvPr>
        </p:nvSpPr>
        <p:spPr>
          <a:xfrm flipH="1">
            <a:off x="914384" y="0"/>
            <a:ext cx="11277601" cy="6858000"/>
          </a:xfrm>
          <a:prstGeom prst="rect">
            <a:avLst/>
          </a:prstGeom>
          <a:pattFill prst="pct5">
            <a:fgClr>
              <a:schemeClr val="tx1">
                <a:lumMod val="85000"/>
                <a:lumOff val="15000"/>
              </a:schemeClr>
            </a:fgClr>
            <a:bgClr>
              <a:schemeClr val="bg1"/>
            </a:bgClr>
          </a:pattFill>
        </p:spPr>
        <p:txBody>
          <a:bodyPr/>
          <a:lstStyle>
            <a:lvl1pPr>
              <a:defRPr b="0" i="0">
                <a:latin typeface="Proxima Nova" panose="02000506030000020004" pitchFamily="2" charset="0"/>
              </a:defRPr>
            </a:lvl1pPr>
          </a:lstStyle>
          <a:p>
            <a:endParaRPr lang="en-US" dirty="0"/>
          </a:p>
        </p:txBody>
      </p:sp>
    </p:spTree>
    <p:extLst>
      <p:ext uri="{BB962C8B-B14F-4D97-AF65-F5344CB8AC3E}">
        <p14:creationId xmlns:p14="http://schemas.microsoft.com/office/powerpoint/2010/main" val="38225052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3_Custom Layout">
    <p:bg>
      <p:bgPr>
        <a:solidFill>
          <a:srgbClr val="4695B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59067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4_Custom Layout">
    <p:bg>
      <p:bgPr>
        <a:solidFill>
          <a:srgbClr val="28A14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29633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ustom Layout">
    <p:bg>
      <p:bgPr>
        <a:solidFill>
          <a:schemeClr val="bg1"/>
        </a:solidFill>
        <a:effectLst/>
      </p:bgPr>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AE9DFB89-C438-4D96-A5CA-147A62B02C07}"/>
              </a:ext>
            </a:extLst>
          </p:cNvPr>
          <p:cNvCxnSpPr>
            <a:cxnSpLocks/>
          </p:cNvCxnSpPr>
          <p:nvPr userDrawn="1"/>
        </p:nvCxnSpPr>
        <p:spPr>
          <a:xfrm>
            <a:off x="914400" y="497840"/>
            <a:ext cx="0" cy="5974080"/>
          </a:xfrm>
          <a:prstGeom prst="line">
            <a:avLst/>
          </a:prstGeom>
          <a:ln w="3175">
            <a:solidFill>
              <a:srgbClr val="132D3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980752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1DDDD3D9-0859-F9F2-5F77-90258FE64553}"/>
              </a:ext>
            </a:extLst>
          </p:cNvPr>
          <p:cNvCxnSpPr>
            <a:cxnSpLocks/>
          </p:cNvCxnSpPr>
          <p:nvPr userDrawn="1"/>
        </p:nvCxnSpPr>
        <p:spPr>
          <a:xfrm>
            <a:off x="914400" y="497840"/>
            <a:ext cx="0" cy="597408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02966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72" r:id="rId4"/>
    <p:sldLayoutId id="2147483652" r:id="rId5"/>
    <p:sldLayoutId id="2147483673" r:id="rId6"/>
    <p:sldLayoutId id="2147483674" r:id="rId7"/>
    <p:sldLayoutId id="2147483675" r:id="rId8"/>
    <p:sldLayoutId id="2147483658" r:id="rId9"/>
    <p:sldLayoutId id="2147483714" r:id="rId10"/>
    <p:sldLayoutId id="2147483653" r:id="rId11"/>
    <p:sldLayoutId id="2147483676" r:id="rId12"/>
    <p:sldLayoutId id="2147483677" r:id="rId13"/>
    <p:sldLayoutId id="2147483678" r:id="rId14"/>
    <p:sldLayoutId id="2147483654" r:id="rId15"/>
    <p:sldLayoutId id="2147483680" r:id="rId16"/>
    <p:sldLayoutId id="2147483679" r:id="rId17"/>
    <p:sldLayoutId id="2147483681" r:id="rId18"/>
    <p:sldLayoutId id="2147483655" r:id="rId19"/>
    <p:sldLayoutId id="2147483682" r:id="rId20"/>
    <p:sldLayoutId id="2147483656" r:id="rId21"/>
    <p:sldLayoutId id="2147483683" r:id="rId22"/>
    <p:sldLayoutId id="2147483684" r:id="rId23"/>
    <p:sldLayoutId id="2147483657" r:id="rId24"/>
    <p:sldLayoutId id="2147483685" r:id="rId25"/>
    <p:sldLayoutId id="2147483686" r:id="rId26"/>
    <p:sldLayoutId id="2147483687" r:id="rId27"/>
    <p:sldLayoutId id="2147483659" r:id="rId28"/>
    <p:sldLayoutId id="2147483688" r:id="rId29"/>
    <p:sldLayoutId id="2147483689" r:id="rId30"/>
    <p:sldLayoutId id="2147483690" r:id="rId31"/>
    <p:sldLayoutId id="2147483660" r:id="rId32"/>
    <p:sldLayoutId id="2147483691" r:id="rId33"/>
    <p:sldLayoutId id="2147483692" r:id="rId34"/>
    <p:sldLayoutId id="2147483693" r:id="rId35"/>
    <p:sldLayoutId id="2147483661" r:id="rId36"/>
    <p:sldLayoutId id="2147483694" r:id="rId37"/>
    <p:sldLayoutId id="2147483696" r:id="rId38"/>
    <p:sldLayoutId id="2147483695" r:id="rId39"/>
    <p:sldLayoutId id="2147483662" r:id="rId40"/>
    <p:sldLayoutId id="2147483663" r:id="rId41"/>
    <p:sldLayoutId id="2147483697" r:id="rId42"/>
    <p:sldLayoutId id="2147483698" r:id="rId43"/>
    <p:sldLayoutId id="2147483699" r:id="rId44"/>
    <p:sldLayoutId id="2147483664" r:id="rId45"/>
    <p:sldLayoutId id="2147483700" r:id="rId46"/>
    <p:sldLayoutId id="2147483701" r:id="rId47"/>
    <p:sldLayoutId id="2147483702" r:id="rId48"/>
    <p:sldLayoutId id="2147483665" r:id="rId49"/>
    <p:sldLayoutId id="2147483703" r:id="rId50"/>
    <p:sldLayoutId id="2147483704" r:id="rId51"/>
    <p:sldLayoutId id="2147483705" r:id="rId52"/>
    <p:sldLayoutId id="2147483666" r:id="rId53"/>
    <p:sldLayoutId id="2147483706" r:id="rId54"/>
    <p:sldLayoutId id="2147483707" r:id="rId55"/>
    <p:sldLayoutId id="2147483708" r:id="rId56"/>
    <p:sldLayoutId id="2147483667" r:id="rId57"/>
    <p:sldLayoutId id="2147483709" r:id="rId58"/>
    <p:sldLayoutId id="2147483669" r:id="rId59"/>
    <p:sldLayoutId id="2147483671" r:id="rId60"/>
    <p:sldLayoutId id="2147483710" r:id="rId61"/>
    <p:sldLayoutId id="2147483668" r:id="rId62"/>
    <p:sldLayoutId id="2147483670" r:id="rId63"/>
    <p:sldLayoutId id="2147483711" r:id="rId64"/>
    <p:sldLayoutId id="2147483712" r:id="rId65"/>
    <p:sldLayoutId id="2147483713" r:id="rId66"/>
  </p:sldLayoutIdLst>
  <p:txStyles>
    <p:titleStyle>
      <a:lvl1pPr algn="l" defTabSz="914400" rtl="0" eaLnBrk="1" latinLnBrk="0" hangingPunct="1">
        <a:lnSpc>
          <a:spcPct val="90000"/>
        </a:lnSpc>
        <a:spcBef>
          <a:spcPct val="0"/>
        </a:spcBef>
        <a:buNone/>
        <a:defRPr sz="1200" kern="1200">
          <a:solidFill>
            <a:schemeClr val="bg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bg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bg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bg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2.emf"/></Relationships>
</file>

<file path=ppt/slides/_rels/slide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10.png"/><Relationship Id="rId5" Type="http://schemas.openxmlformats.org/officeDocument/2006/relationships/customXml" Target="../ink/ink1.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11.jpg"/></Relationships>
</file>

<file path=ppt/slides/_rels/slide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10.xml"/><Relationship Id="rId5" Type="http://schemas.openxmlformats.org/officeDocument/2006/relationships/image" Target="../media/image15.jpg"/><Relationship Id="rId4" Type="http://schemas.openxmlformats.org/officeDocument/2006/relationships/image" Target="../media/image2.emf"/></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10.xml"/><Relationship Id="rId4" Type="http://schemas.openxmlformats.org/officeDocument/2006/relationships/image" Target="../media/image2.emf"/></Relationships>
</file>

<file path=ppt/slides/_rels/slide2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openxmlformats.org/officeDocument/2006/relationships/image" Target="../media/image18.jpg"/></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image" Target="../media/image2.e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2.emf"/></Relationships>
</file>

<file path=ppt/slides/_rels/slide2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emf"/><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image" Target="../media/image2.emf"/></Relationships>
</file>

<file path=ppt/slides/_rels/slide2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Layout" Target="../slideLayouts/slideLayout9.xml"/><Relationship Id="rId4" Type="http://schemas.openxmlformats.org/officeDocument/2006/relationships/image" Target="../media/image2.emf"/></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Layout" Target="../slideLayouts/slideLayout9.xml"/><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person standing next to a washing machine&#10;&#10;Description automatically generated with low confidence">
            <a:extLst>
              <a:ext uri="{FF2B5EF4-FFF2-40B4-BE49-F238E27FC236}">
                <a16:creationId xmlns:a16="http://schemas.microsoft.com/office/drawing/2014/main" id="{D5618E0E-5296-5A44-82F8-E1C259915E96}"/>
              </a:ext>
            </a:extLst>
          </p:cNvPr>
          <p:cNvPicPr>
            <a:picLocks noGrp="1" noChangeAspect="1"/>
          </p:cNvPicPr>
          <p:nvPr>
            <p:ph type="pic" sz="quarter" idx="10"/>
          </p:nvPr>
        </p:nvPicPr>
        <p:blipFill>
          <a:blip r:embed="rId3">
            <a:alphaModFix amt="31000"/>
            <a:extLst>
              <a:ext uri="{28A0092B-C50C-407E-A947-70E740481C1C}">
                <a14:useLocalDpi xmlns:a14="http://schemas.microsoft.com/office/drawing/2010/main" val="0"/>
              </a:ext>
            </a:extLst>
          </a:blip>
          <a:srcRect t="7813" b="7813"/>
          <a:stretch>
            <a:fillRect/>
          </a:stretch>
        </p:blipFill>
        <p:spPr/>
      </p:pic>
      <p:sp>
        <p:nvSpPr>
          <p:cNvPr id="34" name="Rectangle 33">
            <a:extLst>
              <a:ext uri="{FF2B5EF4-FFF2-40B4-BE49-F238E27FC236}">
                <a16:creationId xmlns:a16="http://schemas.microsoft.com/office/drawing/2014/main" id="{01FEAD74-AEA2-4D44-96DF-34EC0125C754}"/>
              </a:ext>
            </a:extLst>
          </p:cNvPr>
          <p:cNvSpPr/>
          <p:nvPr/>
        </p:nvSpPr>
        <p:spPr>
          <a:xfrm>
            <a:off x="0" y="0"/>
            <a:ext cx="12192000" cy="6858000"/>
          </a:xfrm>
          <a:prstGeom prst="rect">
            <a:avLst/>
          </a:prstGeom>
          <a:solidFill>
            <a:srgbClr val="132D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
        <p:nvSpPr>
          <p:cNvPr id="39" name="TextBox 38">
            <a:extLst>
              <a:ext uri="{FF2B5EF4-FFF2-40B4-BE49-F238E27FC236}">
                <a16:creationId xmlns:a16="http://schemas.microsoft.com/office/drawing/2014/main" id="{4319B69F-BA2E-44AD-93E9-C2324D16A4D8}"/>
              </a:ext>
            </a:extLst>
          </p:cNvPr>
          <p:cNvSpPr txBox="1"/>
          <p:nvPr/>
        </p:nvSpPr>
        <p:spPr>
          <a:xfrm>
            <a:off x="2900098" y="1078551"/>
            <a:ext cx="8333959" cy="1846659"/>
          </a:xfrm>
          <a:prstGeom prst="rect">
            <a:avLst/>
          </a:prstGeom>
          <a:noFill/>
        </p:spPr>
        <p:txBody>
          <a:bodyPr wrap="square" lIns="0" tIns="0" rIns="0" bIns="0" rtlCol="0">
            <a:spAutoFit/>
          </a:bodyPr>
          <a:lstStyle/>
          <a:p>
            <a:r>
              <a:rPr lang="en-US" sz="6000" b="1" dirty="0">
                <a:solidFill>
                  <a:schemeClr val="bg1"/>
                </a:solidFill>
                <a:latin typeface="Proxima Nova" panose="02000506030000020004" pitchFamily="2" charset="0"/>
              </a:rPr>
              <a:t>Citygate Network</a:t>
            </a:r>
          </a:p>
          <a:p>
            <a:r>
              <a:rPr lang="en-US" sz="6000" b="1" dirty="0">
                <a:solidFill>
                  <a:schemeClr val="bg1"/>
                </a:solidFill>
                <a:latin typeface="Proxima Nova" panose="02000506030000020004" pitchFamily="2" charset="0"/>
              </a:rPr>
              <a:t>DC Forum</a:t>
            </a:r>
          </a:p>
        </p:txBody>
      </p:sp>
      <p:sp>
        <p:nvSpPr>
          <p:cNvPr id="40" name="TextBox 39">
            <a:extLst>
              <a:ext uri="{FF2B5EF4-FFF2-40B4-BE49-F238E27FC236}">
                <a16:creationId xmlns:a16="http://schemas.microsoft.com/office/drawing/2014/main" id="{1321F07D-3D0E-4FAE-8DA7-161CA3E92556}"/>
              </a:ext>
            </a:extLst>
          </p:cNvPr>
          <p:cNvSpPr txBox="1"/>
          <p:nvPr/>
        </p:nvSpPr>
        <p:spPr>
          <a:xfrm>
            <a:off x="2950897" y="4459622"/>
            <a:ext cx="7447228" cy="951607"/>
          </a:xfrm>
          <a:prstGeom prst="rect">
            <a:avLst/>
          </a:prstGeom>
          <a:noFill/>
        </p:spPr>
        <p:txBody>
          <a:bodyPr wrap="square" lIns="0" tIns="0" rIns="0" bIns="0" rtlCol="0">
            <a:spAutoFit/>
          </a:bodyPr>
          <a:lstStyle/>
          <a:p>
            <a:pPr>
              <a:lnSpc>
                <a:spcPct val="150000"/>
              </a:lnSpc>
            </a:pPr>
            <a:r>
              <a:rPr lang="en-US" sz="2200" b="1" dirty="0">
                <a:solidFill>
                  <a:schemeClr val="bg1"/>
                </a:solidFill>
                <a:latin typeface="Proxima Nova" panose="02000506030000020004" pitchFamily="2" charset="0"/>
              </a:rPr>
              <a:t>Aaron Mercer</a:t>
            </a:r>
            <a:r>
              <a:rPr lang="en-US" sz="2200" dirty="0">
                <a:solidFill>
                  <a:schemeClr val="bg1"/>
                </a:solidFill>
                <a:latin typeface="Proxima Nova Medium" panose="02000506030000020004" pitchFamily="2" charset="0"/>
              </a:rPr>
              <a:t>, ECFA Vice President </a:t>
            </a:r>
            <a:r>
              <a:rPr lang="en-US" sz="2200" dirty="0">
                <a:solidFill>
                  <a:schemeClr val="bg1"/>
                </a:solidFill>
                <a:latin typeface="Proxima Nova" panose="02000506030000020004" pitchFamily="2" charset="0"/>
              </a:rPr>
              <a:t>of Public Affairs</a:t>
            </a:r>
          </a:p>
          <a:p>
            <a:pPr>
              <a:lnSpc>
                <a:spcPct val="150000"/>
              </a:lnSpc>
            </a:pPr>
            <a:endParaRPr lang="en-US" sz="2200" dirty="0">
              <a:solidFill>
                <a:schemeClr val="bg1"/>
              </a:solidFill>
              <a:latin typeface="Proxima Nova" panose="02000506030000020004" pitchFamily="2" charset="0"/>
            </a:endParaRPr>
          </a:p>
        </p:txBody>
      </p:sp>
      <p:cxnSp>
        <p:nvCxnSpPr>
          <p:cNvPr id="7" name="Straight Connector 6">
            <a:extLst>
              <a:ext uri="{FF2B5EF4-FFF2-40B4-BE49-F238E27FC236}">
                <a16:creationId xmlns:a16="http://schemas.microsoft.com/office/drawing/2014/main" id="{ECFEFD3D-1087-4ABE-AEDD-F4220C33EC98}"/>
              </a:ext>
            </a:extLst>
          </p:cNvPr>
          <p:cNvCxnSpPr>
            <a:cxnSpLocks/>
          </p:cNvCxnSpPr>
          <p:nvPr/>
        </p:nvCxnSpPr>
        <p:spPr>
          <a:xfrm>
            <a:off x="2950897" y="4188417"/>
            <a:ext cx="4669103" cy="0"/>
          </a:xfrm>
          <a:prstGeom prst="line">
            <a:avLst/>
          </a:prstGeom>
          <a:ln>
            <a:solidFill>
              <a:srgbClr val="4695BE"/>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E52967E1-8668-AE40-A8A0-FB7B9DF5EF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1443" y="1312674"/>
            <a:ext cx="1477071" cy="1477071"/>
          </a:xfrm>
          <a:prstGeom prst="rect">
            <a:avLst/>
          </a:prstGeom>
        </p:spPr>
      </p:pic>
      <p:cxnSp>
        <p:nvCxnSpPr>
          <p:cNvPr id="24" name="Straight Connector 23">
            <a:extLst>
              <a:ext uri="{FF2B5EF4-FFF2-40B4-BE49-F238E27FC236}">
                <a16:creationId xmlns:a16="http://schemas.microsoft.com/office/drawing/2014/main" id="{58315AF4-2ADC-2F48-ADB9-63B92042F922}"/>
              </a:ext>
            </a:extLst>
          </p:cNvPr>
          <p:cNvCxnSpPr>
            <a:cxnSpLocks/>
            <a:endCxn id="26" idx="0"/>
          </p:cNvCxnSpPr>
          <p:nvPr/>
        </p:nvCxnSpPr>
        <p:spPr>
          <a:xfrm>
            <a:off x="1037971" y="6291745"/>
            <a:ext cx="9360154" cy="7979"/>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E2FB6E82-23C4-C241-A383-2A1F6C4DB8BA}"/>
              </a:ext>
            </a:extLst>
          </p:cNvPr>
          <p:cNvSpPr/>
          <p:nvPr/>
        </p:nvSpPr>
        <p:spPr>
          <a:xfrm>
            <a:off x="10043176" y="6491752"/>
            <a:ext cx="1092627" cy="184666"/>
          </a:xfrm>
          <a:prstGeom prst="rect">
            <a:avLst/>
          </a:prstGeom>
        </p:spPr>
        <p:txBody>
          <a:bodyPr wrap="square" lIns="0" tIns="0" rIns="0" bIns="0">
            <a:spAutoFit/>
          </a:bodyPr>
          <a:lstStyle/>
          <a:p>
            <a:pPr algn="r"/>
            <a:r>
              <a:rPr lang="en-US" sz="1200" dirty="0">
                <a:solidFill>
                  <a:schemeClr val="bg1"/>
                </a:solidFill>
                <a:latin typeface="Proxima Nova" panose="02000506030000020004" pitchFamily="2" charset="0"/>
                <a:cs typeface="Poppins" panose="00000500000000000000" pitchFamily="2" charset="0"/>
              </a:rPr>
              <a:t>ECFA.ORG</a:t>
            </a:r>
          </a:p>
        </p:txBody>
      </p:sp>
      <p:sp>
        <p:nvSpPr>
          <p:cNvPr id="26" name="Rectangle 25">
            <a:extLst>
              <a:ext uri="{FF2B5EF4-FFF2-40B4-BE49-F238E27FC236}">
                <a16:creationId xmlns:a16="http://schemas.microsoft.com/office/drawing/2014/main" id="{2F5FBBCF-8DF8-8646-B35E-A0FE8C0935E0}"/>
              </a:ext>
            </a:extLst>
          </p:cNvPr>
          <p:cNvSpPr/>
          <p:nvPr/>
        </p:nvSpPr>
        <p:spPr>
          <a:xfrm rot="16200000">
            <a:off x="10735065" y="5937908"/>
            <a:ext cx="49752" cy="723632"/>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Tree>
    <p:extLst>
      <p:ext uri="{BB962C8B-B14F-4D97-AF65-F5344CB8AC3E}">
        <p14:creationId xmlns:p14="http://schemas.microsoft.com/office/powerpoint/2010/main" val="29112786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FFE5009-1CD0-9142-A69A-411FB369B2CF}"/>
              </a:ext>
            </a:extLst>
          </p:cNvPr>
          <p:cNvSpPr txBox="1"/>
          <p:nvPr/>
        </p:nvSpPr>
        <p:spPr>
          <a:xfrm>
            <a:off x="649224" y="468726"/>
            <a:ext cx="9790432" cy="523220"/>
          </a:xfrm>
          <a:prstGeom prst="rect">
            <a:avLst/>
          </a:prstGeom>
          <a:noFill/>
        </p:spPr>
        <p:txBody>
          <a:bodyPr wrap="square" lIns="0" tIns="0" rIns="0" bIns="0" rtlCol="0">
            <a:spAutoFit/>
          </a:bodyPr>
          <a:lstStyle/>
          <a:p>
            <a:r>
              <a:rPr lang="en-US" sz="3400" b="1" dirty="0">
                <a:solidFill>
                  <a:srgbClr val="132D3F"/>
                </a:solidFill>
                <a:latin typeface="Proxima Nova" panose="02000506030000020004" pitchFamily="2" charset="0"/>
              </a:rPr>
              <a:t>Giving rebounds after two years of decreases.</a:t>
            </a:r>
            <a:endParaRPr lang="en-US" sz="2800" b="1" dirty="0">
              <a:solidFill>
                <a:srgbClr val="4695BE"/>
              </a:solidFill>
              <a:latin typeface="Proxima Nova" panose="02000506030000020004" pitchFamily="2" charset="0"/>
            </a:endParaRPr>
          </a:p>
        </p:txBody>
      </p:sp>
      <p:sp>
        <p:nvSpPr>
          <p:cNvPr id="6" name="TextBox 5">
            <a:extLst>
              <a:ext uri="{FF2B5EF4-FFF2-40B4-BE49-F238E27FC236}">
                <a16:creationId xmlns:a16="http://schemas.microsoft.com/office/drawing/2014/main" id="{D1D9FDA9-8ABC-5218-0E0A-DC2CE7D49E16}"/>
              </a:ext>
            </a:extLst>
          </p:cNvPr>
          <p:cNvSpPr txBox="1"/>
          <p:nvPr/>
        </p:nvSpPr>
        <p:spPr>
          <a:xfrm>
            <a:off x="676656" y="1168449"/>
            <a:ext cx="10469880" cy="861774"/>
          </a:xfrm>
          <a:prstGeom prst="rect">
            <a:avLst/>
          </a:prstGeom>
          <a:noFill/>
        </p:spPr>
        <p:txBody>
          <a:bodyPr wrap="square" lIns="0" tIns="0" rIns="0" bIns="0" rtlCol="0">
            <a:spAutoFit/>
          </a:bodyPr>
          <a:lstStyle/>
          <a:p>
            <a:pPr lvl="0"/>
            <a:r>
              <a:rPr lang="en-US" i="1" dirty="0">
                <a:solidFill>
                  <a:schemeClr val="tx1">
                    <a:lumMod val="65000"/>
                    <a:lumOff val="35000"/>
                  </a:schemeClr>
                </a:solidFill>
                <a:latin typeface="Proxima Nova" panose="02000506030000020004" pitchFamily="2" charset="0"/>
              </a:rPr>
              <a:t>Cash giving sees a rebound in 2024! With a positive change of </a:t>
            </a:r>
            <a:r>
              <a:rPr lang="en-US" sz="2000" b="1" i="1" dirty="0">
                <a:solidFill>
                  <a:srgbClr val="28A147"/>
                </a:solidFill>
                <a:latin typeface="Proxima Nova" panose="02000506030000020004" pitchFamily="2" charset="0"/>
              </a:rPr>
              <a:t>1.5%</a:t>
            </a:r>
            <a:r>
              <a:rPr lang="en-US" i="1" dirty="0">
                <a:solidFill>
                  <a:schemeClr val="tx1">
                    <a:lumMod val="65000"/>
                    <a:lumOff val="35000"/>
                  </a:schemeClr>
                </a:solidFill>
                <a:latin typeface="Proxima Nova" panose="02000506030000020004" pitchFamily="2" charset="0"/>
              </a:rPr>
              <a:t> it sets Christ-centered churches and ministries up to consider expanding mission, paying off debt, or restoring cash reserves after two years of negative changes.</a:t>
            </a:r>
          </a:p>
        </p:txBody>
      </p:sp>
      <p:pic>
        <p:nvPicPr>
          <p:cNvPr id="13" name="Picture 12" descr="A graph showing the growth of a stock market&#10;&#10;AI-generated content may be incorrect.">
            <a:extLst>
              <a:ext uri="{FF2B5EF4-FFF2-40B4-BE49-F238E27FC236}">
                <a16:creationId xmlns:a16="http://schemas.microsoft.com/office/drawing/2014/main" id="{E116A224-D824-7340-93E7-F1E421D86712}"/>
              </a:ext>
            </a:extLst>
          </p:cNvPr>
          <p:cNvPicPr>
            <a:picLocks noChangeAspect="1"/>
          </p:cNvPicPr>
          <p:nvPr/>
        </p:nvPicPr>
        <p:blipFill>
          <a:blip r:embed="rId3">
            <a:extLst>
              <a:ext uri="{28A0092B-C50C-407E-A947-70E740481C1C}">
                <a14:useLocalDpi xmlns:a14="http://schemas.microsoft.com/office/drawing/2010/main" val="0"/>
              </a:ext>
            </a:extLst>
          </a:blip>
          <a:srcRect l="3406" t="3275"/>
          <a:stretch>
            <a:fillRect/>
          </a:stretch>
        </p:blipFill>
        <p:spPr>
          <a:xfrm>
            <a:off x="632697" y="2276856"/>
            <a:ext cx="10699728" cy="4102570"/>
          </a:xfrm>
          <a:prstGeom prst="rect">
            <a:avLst/>
          </a:prstGeom>
        </p:spPr>
      </p:pic>
      <p:sp>
        <p:nvSpPr>
          <p:cNvPr id="3" name="Slide Number Placeholder 35">
            <a:extLst>
              <a:ext uri="{FF2B5EF4-FFF2-40B4-BE49-F238E27FC236}">
                <a16:creationId xmlns:a16="http://schemas.microsoft.com/office/drawing/2014/main" id="{FA8B8F73-FEE7-049B-DCD0-766F99B209B7}"/>
              </a:ext>
            </a:extLst>
          </p:cNvPr>
          <p:cNvSpPr txBox="1">
            <a:spLocks/>
          </p:cNvSpPr>
          <p:nvPr/>
        </p:nvSpPr>
        <p:spPr>
          <a:xfrm>
            <a:off x="286353" y="6420098"/>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7EF0AE6A-0C88-4D74-A680-4D97C42034ED}" type="slidenum">
              <a:rPr lang="en-US" sz="1000" b="1" smtClean="0">
                <a:solidFill>
                  <a:srgbClr val="305078"/>
                </a:solidFill>
                <a:latin typeface="Proxima Nova" panose="02000506030000020004" pitchFamily="2" charset="0"/>
              </a:rPr>
              <a:pPr algn="l"/>
              <a:t>10</a:t>
            </a:fld>
            <a:endParaRPr lang="en-US" sz="1000" b="1" dirty="0">
              <a:solidFill>
                <a:srgbClr val="305078"/>
              </a:solidFill>
              <a:latin typeface="Proxima Nova" panose="02000506030000020004" pitchFamily="2" charset="0"/>
            </a:endParaRPr>
          </a:p>
        </p:txBody>
      </p:sp>
      <p:pic>
        <p:nvPicPr>
          <p:cNvPr id="11" name="Picture 10">
            <a:extLst>
              <a:ext uri="{FF2B5EF4-FFF2-40B4-BE49-F238E27FC236}">
                <a16:creationId xmlns:a16="http://schemas.microsoft.com/office/drawing/2014/main" id="{4AE16027-4A37-287B-83A7-98213273CF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98914" y="5943600"/>
            <a:ext cx="369998" cy="369998"/>
          </a:xfrm>
          <a:prstGeom prst="rect">
            <a:avLst/>
          </a:prstGeom>
        </p:spPr>
      </p:pic>
      <p:sp>
        <p:nvSpPr>
          <p:cNvPr id="12" name="TextBox 11">
            <a:extLst>
              <a:ext uri="{FF2B5EF4-FFF2-40B4-BE49-F238E27FC236}">
                <a16:creationId xmlns:a16="http://schemas.microsoft.com/office/drawing/2014/main" id="{01013ABE-6850-C4C2-89E1-6397B9726460}"/>
              </a:ext>
            </a:extLst>
          </p:cNvPr>
          <p:cNvSpPr txBox="1"/>
          <p:nvPr/>
        </p:nvSpPr>
        <p:spPr>
          <a:xfrm>
            <a:off x="10277856" y="6391656"/>
            <a:ext cx="1709928" cy="230832"/>
          </a:xfrm>
          <a:prstGeom prst="rect">
            <a:avLst/>
          </a:prstGeom>
          <a:noFill/>
        </p:spPr>
        <p:txBody>
          <a:bodyPr wrap="square" rtlCol="0">
            <a:spAutoFit/>
          </a:bodyPr>
          <a:lstStyle/>
          <a:p>
            <a:pPr algn="r"/>
            <a:r>
              <a:rPr lang="en-US" sz="900" b="1" dirty="0">
                <a:solidFill>
                  <a:srgbClr val="132D3F"/>
                </a:solidFill>
                <a:latin typeface="Proxima Nova" panose="02000506030000020004" pitchFamily="2" charset="0"/>
              </a:rPr>
              <a:t>STATE OF GIVING </a:t>
            </a:r>
            <a:r>
              <a:rPr lang="en-US" sz="900" b="1" dirty="0">
                <a:solidFill>
                  <a:srgbClr val="28A147"/>
                </a:solidFill>
                <a:latin typeface="Proxima Nova" panose="02000506030000020004" pitchFamily="2" charset="0"/>
              </a:rPr>
              <a:t>2025</a:t>
            </a:r>
          </a:p>
        </p:txBody>
      </p:sp>
    </p:spTree>
    <p:extLst>
      <p:ext uri="{BB962C8B-B14F-4D97-AF65-F5344CB8AC3E}">
        <p14:creationId xmlns:p14="http://schemas.microsoft.com/office/powerpoint/2010/main" val="2731885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DD4D5-A44F-3054-A2F8-422D8AA91BE3}"/>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DCC2BEB4-925E-617E-CF18-0BE036061673}"/>
              </a:ext>
            </a:extLst>
          </p:cNvPr>
          <p:cNvSpPr/>
          <p:nvPr/>
        </p:nvSpPr>
        <p:spPr>
          <a:xfrm>
            <a:off x="891540" y="495311"/>
            <a:ext cx="45719" cy="6858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
        <p:nvSpPr>
          <p:cNvPr id="10" name="TextBox 9">
            <a:extLst>
              <a:ext uri="{FF2B5EF4-FFF2-40B4-BE49-F238E27FC236}">
                <a16:creationId xmlns:a16="http://schemas.microsoft.com/office/drawing/2014/main" id="{351687D1-ABDC-FEDF-4D26-C23541F98F3D}"/>
              </a:ext>
            </a:extLst>
          </p:cNvPr>
          <p:cNvSpPr txBox="1"/>
          <p:nvPr/>
        </p:nvSpPr>
        <p:spPr>
          <a:xfrm>
            <a:off x="1558456" y="517480"/>
            <a:ext cx="7811146" cy="615553"/>
          </a:xfrm>
          <a:prstGeom prst="rect">
            <a:avLst/>
          </a:prstGeom>
          <a:noFill/>
        </p:spPr>
        <p:txBody>
          <a:bodyPr wrap="square" lIns="0" tIns="0" rIns="0" bIns="0" rtlCol="0">
            <a:spAutoFit/>
          </a:bodyPr>
          <a:lstStyle/>
          <a:p>
            <a:r>
              <a:rPr lang="en-US" sz="4000" b="1" dirty="0">
                <a:solidFill>
                  <a:srgbClr val="132D3F"/>
                </a:solidFill>
                <a:latin typeface="Proxima Nova" panose="02000506030000020004" pitchFamily="2" charset="0"/>
              </a:rPr>
              <a:t>STATE OF GIVING </a:t>
            </a:r>
            <a:r>
              <a:rPr lang="en-US" sz="4000" b="1" dirty="0">
                <a:solidFill>
                  <a:srgbClr val="28A147"/>
                </a:solidFill>
                <a:latin typeface="Proxima Nova" panose="02000506030000020004" pitchFamily="2" charset="0"/>
              </a:rPr>
              <a:t>2025</a:t>
            </a:r>
          </a:p>
        </p:txBody>
      </p:sp>
      <p:sp>
        <p:nvSpPr>
          <p:cNvPr id="5" name="Slide Number Placeholder 35">
            <a:extLst>
              <a:ext uri="{FF2B5EF4-FFF2-40B4-BE49-F238E27FC236}">
                <a16:creationId xmlns:a16="http://schemas.microsoft.com/office/drawing/2014/main" id="{9DCC7890-FC48-B272-3665-AAE2B7763DD1}"/>
              </a:ext>
            </a:extLst>
          </p:cNvPr>
          <p:cNvSpPr txBox="1">
            <a:spLocks/>
          </p:cNvSpPr>
          <p:nvPr/>
        </p:nvSpPr>
        <p:spPr>
          <a:xfrm>
            <a:off x="343057" y="6293035"/>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EF0AE6A-0C88-4D74-A680-4D97C42034ED}" type="slidenum">
              <a:rPr lang="en-US" sz="1000" smtClean="0">
                <a:solidFill>
                  <a:srgbClr val="132D3F"/>
                </a:solidFill>
                <a:latin typeface="Proxima Nova" panose="02000506030000020004" pitchFamily="2" charset="0"/>
              </a:rPr>
              <a:pPr algn="ctr"/>
              <a:t>11</a:t>
            </a:fld>
            <a:endParaRPr lang="en-US" sz="1000" dirty="0">
              <a:solidFill>
                <a:srgbClr val="132D3F"/>
              </a:solidFill>
              <a:latin typeface="Proxima Nova" panose="02000506030000020004" pitchFamily="2" charset="0"/>
            </a:endParaRPr>
          </a:p>
        </p:txBody>
      </p:sp>
      <p:pic>
        <p:nvPicPr>
          <p:cNvPr id="6" name="Picture 5">
            <a:extLst>
              <a:ext uri="{FF2B5EF4-FFF2-40B4-BE49-F238E27FC236}">
                <a16:creationId xmlns:a16="http://schemas.microsoft.com/office/drawing/2014/main" id="{C3688DBA-0BCD-183C-7BE7-81806308E8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105" y="5527737"/>
            <a:ext cx="460695" cy="460695"/>
          </a:xfrm>
          <a:prstGeom prst="rect">
            <a:avLst/>
          </a:prstGeom>
        </p:spPr>
      </p:pic>
      <p:pic>
        <p:nvPicPr>
          <p:cNvPr id="3" name="Picture 2">
            <a:extLst>
              <a:ext uri="{FF2B5EF4-FFF2-40B4-BE49-F238E27FC236}">
                <a16:creationId xmlns:a16="http://schemas.microsoft.com/office/drawing/2014/main" id="{AE5D73A3-E56F-5FB7-C84E-F91D2B8A20C7}"/>
              </a:ext>
            </a:extLst>
          </p:cNvPr>
          <p:cNvPicPr>
            <a:picLocks noChangeAspect="1"/>
          </p:cNvPicPr>
          <p:nvPr/>
        </p:nvPicPr>
        <p:blipFill>
          <a:blip r:embed="rId4"/>
          <a:stretch>
            <a:fillRect/>
          </a:stretch>
        </p:blipFill>
        <p:spPr>
          <a:xfrm>
            <a:off x="1345406" y="1363380"/>
            <a:ext cx="9501187" cy="4394704"/>
          </a:xfrm>
          <a:prstGeom prst="rect">
            <a:avLst/>
          </a:prstGeom>
        </p:spPr>
      </p:pic>
    </p:spTree>
    <p:extLst>
      <p:ext uri="{BB962C8B-B14F-4D97-AF65-F5344CB8AC3E}">
        <p14:creationId xmlns:p14="http://schemas.microsoft.com/office/powerpoint/2010/main" val="1934145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3F934-BCE0-9D9E-2C46-12988BD4C6BB}"/>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47B5D21D-395C-4312-729C-1E7E8440F3C3}"/>
              </a:ext>
            </a:extLst>
          </p:cNvPr>
          <p:cNvSpPr/>
          <p:nvPr/>
        </p:nvSpPr>
        <p:spPr>
          <a:xfrm>
            <a:off x="891540" y="495311"/>
            <a:ext cx="45719" cy="6858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
        <p:nvSpPr>
          <p:cNvPr id="10" name="TextBox 9">
            <a:extLst>
              <a:ext uri="{FF2B5EF4-FFF2-40B4-BE49-F238E27FC236}">
                <a16:creationId xmlns:a16="http://schemas.microsoft.com/office/drawing/2014/main" id="{8EF4825C-AF43-114F-7C27-7695141C3268}"/>
              </a:ext>
            </a:extLst>
          </p:cNvPr>
          <p:cNvSpPr txBox="1"/>
          <p:nvPr/>
        </p:nvSpPr>
        <p:spPr>
          <a:xfrm>
            <a:off x="1558456" y="517480"/>
            <a:ext cx="7811146" cy="615553"/>
          </a:xfrm>
          <a:prstGeom prst="rect">
            <a:avLst/>
          </a:prstGeom>
          <a:noFill/>
        </p:spPr>
        <p:txBody>
          <a:bodyPr wrap="square" lIns="0" tIns="0" rIns="0" bIns="0" rtlCol="0">
            <a:spAutoFit/>
          </a:bodyPr>
          <a:lstStyle/>
          <a:p>
            <a:r>
              <a:rPr lang="en-US" sz="4000" b="1" dirty="0">
                <a:solidFill>
                  <a:srgbClr val="132D3F"/>
                </a:solidFill>
                <a:latin typeface="Proxima Nova" panose="02000506030000020004" pitchFamily="2" charset="0"/>
              </a:rPr>
              <a:t>STATE OF GIVING </a:t>
            </a:r>
            <a:r>
              <a:rPr lang="en-US" sz="4000" b="1" dirty="0">
                <a:solidFill>
                  <a:srgbClr val="28A147"/>
                </a:solidFill>
                <a:latin typeface="Proxima Nova" panose="02000506030000020004" pitchFamily="2" charset="0"/>
              </a:rPr>
              <a:t>2025</a:t>
            </a:r>
          </a:p>
        </p:txBody>
      </p:sp>
      <p:sp>
        <p:nvSpPr>
          <p:cNvPr id="5" name="Slide Number Placeholder 35">
            <a:extLst>
              <a:ext uri="{FF2B5EF4-FFF2-40B4-BE49-F238E27FC236}">
                <a16:creationId xmlns:a16="http://schemas.microsoft.com/office/drawing/2014/main" id="{99395C4F-3C24-4C79-9935-123F53EFD4D5}"/>
              </a:ext>
            </a:extLst>
          </p:cNvPr>
          <p:cNvSpPr txBox="1">
            <a:spLocks/>
          </p:cNvSpPr>
          <p:nvPr/>
        </p:nvSpPr>
        <p:spPr>
          <a:xfrm>
            <a:off x="343057" y="6293035"/>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EF0AE6A-0C88-4D74-A680-4D97C42034ED}" type="slidenum">
              <a:rPr lang="en-US" sz="1000" smtClean="0">
                <a:solidFill>
                  <a:srgbClr val="132D3F"/>
                </a:solidFill>
                <a:latin typeface="Proxima Nova" panose="02000506030000020004" pitchFamily="2" charset="0"/>
              </a:rPr>
              <a:pPr algn="ctr"/>
              <a:t>12</a:t>
            </a:fld>
            <a:endParaRPr lang="en-US" sz="1000" dirty="0">
              <a:solidFill>
                <a:srgbClr val="132D3F"/>
              </a:solidFill>
              <a:latin typeface="Proxima Nova" panose="02000506030000020004" pitchFamily="2" charset="0"/>
            </a:endParaRPr>
          </a:p>
        </p:txBody>
      </p:sp>
      <p:pic>
        <p:nvPicPr>
          <p:cNvPr id="6" name="Picture 5">
            <a:extLst>
              <a:ext uri="{FF2B5EF4-FFF2-40B4-BE49-F238E27FC236}">
                <a16:creationId xmlns:a16="http://schemas.microsoft.com/office/drawing/2014/main" id="{983ED0F7-73A8-5A0D-EA9A-ABD15C032A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105" y="5527737"/>
            <a:ext cx="460695" cy="460695"/>
          </a:xfrm>
          <a:prstGeom prst="rect">
            <a:avLst/>
          </a:prstGeom>
        </p:spPr>
      </p:pic>
      <p:pic>
        <p:nvPicPr>
          <p:cNvPr id="13" name="Picture 12">
            <a:extLst>
              <a:ext uri="{FF2B5EF4-FFF2-40B4-BE49-F238E27FC236}">
                <a16:creationId xmlns:a16="http://schemas.microsoft.com/office/drawing/2014/main" id="{19D60E61-1331-DF3C-C275-60969E72476C}"/>
              </a:ext>
            </a:extLst>
          </p:cNvPr>
          <p:cNvPicPr>
            <a:picLocks noChangeAspect="1"/>
          </p:cNvPicPr>
          <p:nvPr/>
        </p:nvPicPr>
        <p:blipFill>
          <a:blip r:embed="rId4">
            <a:extLst>
              <a:ext uri="{28A0092B-C50C-407E-A947-70E740481C1C}">
                <a14:useLocalDpi xmlns:a14="http://schemas.microsoft.com/office/drawing/2010/main" val="0"/>
              </a:ext>
            </a:extLst>
          </a:blip>
          <a:srcRect l="-1" t="12384" r="93" b="6062"/>
          <a:stretch>
            <a:fillRect/>
          </a:stretch>
        </p:blipFill>
        <p:spPr>
          <a:xfrm>
            <a:off x="1170983" y="1181111"/>
            <a:ext cx="9850033" cy="4921233"/>
          </a:xfrm>
          <a:prstGeom prst="rect">
            <a:avLst/>
          </a:prstGeom>
        </p:spPr>
      </p:pic>
      <p:sp>
        <p:nvSpPr>
          <p:cNvPr id="2" name="Rectangle 1">
            <a:extLst>
              <a:ext uri="{FF2B5EF4-FFF2-40B4-BE49-F238E27FC236}">
                <a16:creationId xmlns:a16="http://schemas.microsoft.com/office/drawing/2014/main" id="{AAF2CF3B-BA62-61F9-7636-6FFAE5191EAD}"/>
              </a:ext>
            </a:extLst>
          </p:cNvPr>
          <p:cNvSpPr/>
          <p:nvPr/>
        </p:nvSpPr>
        <p:spPr>
          <a:xfrm>
            <a:off x="7644611" y="1266529"/>
            <a:ext cx="721297" cy="43732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p14="http://schemas.microsoft.com/office/powerpoint/2010/main" Requires="p14">
          <p:contentPart p14:bwMode="auto" r:id="rId5">
            <p14:nvContentPartPr>
              <p14:cNvPr id="4" name="Ink 3">
                <a:extLst>
                  <a:ext uri="{FF2B5EF4-FFF2-40B4-BE49-F238E27FC236}">
                    <a16:creationId xmlns:a16="http://schemas.microsoft.com/office/drawing/2014/main" id="{19F67FC3-1F07-C932-443D-FA37F89A0F80}"/>
                  </a:ext>
                </a:extLst>
              </p14:cNvPr>
              <p14:cNvContentPartPr/>
              <p14:nvPr/>
            </p14:nvContentPartPr>
            <p14:xfrm>
              <a:off x="1744103" y="5553272"/>
              <a:ext cx="3965400" cy="31680"/>
            </p14:xfrm>
          </p:contentPart>
        </mc:Choice>
        <mc:Fallback>
          <p:pic>
            <p:nvPicPr>
              <p:cNvPr id="4" name="Ink 3">
                <a:extLst>
                  <a:ext uri="{FF2B5EF4-FFF2-40B4-BE49-F238E27FC236}">
                    <a16:creationId xmlns:a16="http://schemas.microsoft.com/office/drawing/2014/main" id="{19F67FC3-1F07-C932-443D-FA37F89A0F80}"/>
                  </a:ext>
                </a:extLst>
              </p:cNvPr>
              <p:cNvPicPr/>
              <p:nvPr/>
            </p:nvPicPr>
            <p:blipFill>
              <a:blip r:embed="rId6"/>
              <a:stretch>
                <a:fillRect/>
              </a:stretch>
            </p:blipFill>
            <p:spPr>
              <a:xfrm>
                <a:off x="1690103" y="5445272"/>
                <a:ext cx="4073040" cy="247320"/>
              </a:xfrm>
              <a:prstGeom prst="rect">
                <a:avLst/>
              </a:prstGeom>
            </p:spPr>
          </p:pic>
        </mc:Fallback>
      </mc:AlternateContent>
    </p:spTree>
    <p:extLst>
      <p:ext uri="{BB962C8B-B14F-4D97-AF65-F5344CB8AC3E}">
        <p14:creationId xmlns:p14="http://schemas.microsoft.com/office/powerpoint/2010/main" val="27092472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E4057-D4AA-CB82-8BEE-FA1587D9B7A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50D97D3-A6EB-E10E-DC1F-763CA0626826}"/>
              </a:ext>
            </a:extLst>
          </p:cNvPr>
          <p:cNvSpPr txBox="1"/>
          <p:nvPr/>
        </p:nvSpPr>
        <p:spPr>
          <a:xfrm>
            <a:off x="891540" y="1611979"/>
            <a:ext cx="5350598" cy="2739211"/>
          </a:xfrm>
          <a:prstGeom prst="rect">
            <a:avLst/>
          </a:prstGeom>
          <a:noFill/>
        </p:spPr>
        <p:txBody>
          <a:bodyPr wrap="square" lIns="0" tIns="0" rIns="0" bIns="0" rtlCol="0">
            <a:spAutoFit/>
          </a:bodyPr>
          <a:lstStyle/>
          <a:p>
            <a:pPr marL="594360" lvl="2">
              <a:spcAft>
                <a:spcPts val="600"/>
              </a:spcAft>
            </a:pPr>
            <a:r>
              <a:rPr lang="en-US" sz="2400" dirty="0">
                <a:solidFill>
                  <a:srgbClr val="305078"/>
                </a:solidFill>
                <a:latin typeface="Proxima Nova" panose="02000506030000020004" pitchFamily="2" charset="0"/>
              </a:rPr>
              <a:t>Benchmarking can provide a solid starting point for measuring key indicators. </a:t>
            </a:r>
          </a:p>
          <a:p>
            <a:pPr marL="594360" lvl="2">
              <a:spcAft>
                <a:spcPts val="600"/>
              </a:spcAft>
            </a:pPr>
            <a:endParaRPr lang="en-US" sz="2400" dirty="0">
              <a:solidFill>
                <a:srgbClr val="305078"/>
              </a:solidFill>
              <a:latin typeface="Proxima Nova" panose="02000506030000020004" pitchFamily="2" charset="0"/>
            </a:endParaRPr>
          </a:p>
          <a:p>
            <a:pPr marL="594360" lvl="2">
              <a:spcAft>
                <a:spcPts val="600"/>
              </a:spcAft>
            </a:pPr>
            <a:r>
              <a:rPr lang="en-US" sz="2400" dirty="0">
                <a:solidFill>
                  <a:srgbClr val="305078"/>
                </a:solidFill>
                <a:latin typeface="Proxima Nova" panose="02000506030000020004" pitchFamily="2" charset="0"/>
              </a:rPr>
              <a:t>ECFA’s inflation calculator can help you adjust your giving changes for comparison.</a:t>
            </a:r>
          </a:p>
        </p:txBody>
      </p:sp>
      <p:sp>
        <p:nvSpPr>
          <p:cNvPr id="7" name="Rectangle 6">
            <a:extLst>
              <a:ext uri="{FF2B5EF4-FFF2-40B4-BE49-F238E27FC236}">
                <a16:creationId xmlns:a16="http://schemas.microsoft.com/office/drawing/2014/main" id="{4524A52E-AC54-A06F-1D6B-F99D08914BE4}"/>
              </a:ext>
            </a:extLst>
          </p:cNvPr>
          <p:cNvSpPr/>
          <p:nvPr/>
        </p:nvSpPr>
        <p:spPr>
          <a:xfrm>
            <a:off x="7060758" y="-8466"/>
            <a:ext cx="5131241" cy="6866466"/>
          </a:xfrm>
          <a:prstGeom prst="rect">
            <a:avLst/>
          </a:prstGeom>
          <a:solidFill>
            <a:srgbClr val="4695BE">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35">
            <a:extLst>
              <a:ext uri="{FF2B5EF4-FFF2-40B4-BE49-F238E27FC236}">
                <a16:creationId xmlns:a16="http://schemas.microsoft.com/office/drawing/2014/main" id="{6FA63220-F262-A16B-BCF9-9325BEE18BFC}"/>
              </a:ext>
            </a:extLst>
          </p:cNvPr>
          <p:cNvSpPr txBox="1">
            <a:spLocks/>
          </p:cNvSpPr>
          <p:nvPr/>
        </p:nvSpPr>
        <p:spPr>
          <a:xfrm>
            <a:off x="343057" y="6293035"/>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EF0AE6A-0C88-4D74-A680-4D97C42034ED}" type="slidenum">
              <a:rPr lang="en-US" sz="1000" smtClean="0">
                <a:solidFill>
                  <a:srgbClr val="132D3F"/>
                </a:solidFill>
                <a:latin typeface="Proxima Nova" panose="02000506030000020004" pitchFamily="2" charset="0"/>
              </a:rPr>
              <a:pPr algn="ctr"/>
              <a:t>13</a:t>
            </a:fld>
            <a:endParaRPr lang="en-US" sz="1000" dirty="0">
              <a:solidFill>
                <a:srgbClr val="132D3F"/>
              </a:solidFill>
              <a:latin typeface="Proxima Nova" panose="02000506030000020004" pitchFamily="2" charset="0"/>
            </a:endParaRPr>
          </a:p>
        </p:txBody>
      </p:sp>
      <p:pic>
        <p:nvPicPr>
          <p:cNvPr id="14" name="Picture 13">
            <a:extLst>
              <a:ext uri="{FF2B5EF4-FFF2-40B4-BE49-F238E27FC236}">
                <a16:creationId xmlns:a16="http://schemas.microsoft.com/office/drawing/2014/main" id="{9BCCAE55-CD25-6D7F-76C7-B845E2E674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105" y="5527737"/>
            <a:ext cx="460695" cy="460695"/>
          </a:xfrm>
          <a:prstGeom prst="rect">
            <a:avLst/>
          </a:prstGeom>
        </p:spPr>
      </p:pic>
      <p:pic>
        <p:nvPicPr>
          <p:cNvPr id="4" name="Picture 3">
            <a:extLst>
              <a:ext uri="{FF2B5EF4-FFF2-40B4-BE49-F238E27FC236}">
                <a16:creationId xmlns:a16="http://schemas.microsoft.com/office/drawing/2014/main" id="{8FCF8D8F-AA6F-C4CA-5469-71C67C1F26B0}"/>
              </a:ext>
            </a:extLst>
          </p:cNvPr>
          <p:cNvPicPr>
            <a:picLocks noChangeAspect="1"/>
          </p:cNvPicPr>
          <p:nvPr/>
        </p:nvPicPr>
        <p:blipFill>
          <a:blip r:embed="rId4">
            <a:extLst>
              <a:ext uri="{28A0092B-C50C-407E-A947-70E740481C1C}">
                <a14:useLocalDpi xmlns:a14="http://schemas.microsoft.com/office/drawing/2010/main" val="0"/>
              </a:ext>
            </a:extLst>
          </a:blip>
          <a:srcRect l="56917" t="24286" r="11397" b="16903"/>
          <a:stretch>
            <a:fillRect/>
          </a:stretch>
        </p:blipFill>
        <p:spPr>
          <a:xfrm>
            <a:off x="7670454" y="1355100"/>
            <a:ext cx="3911848" cy="4139334"/>
          </a:xfrm>
          <a:prstGeom prst="rect">
            <a:avLst/>
          </a:prstGeom>
        </p:spPr>
      </p:pic>
      <p:sp>
        <p:nvSpPr>
          <p:cNvPr id="9" name="Rectangle 8">
            <a:extLst>
              <a:ext uri="{FF2B5EF4-FFF2-40B4-BE49-F238E27FC236}">
                <a16:creationId xmlns:a16="http://schemas.microsoft.com/office/drawing/2014/main" id="{EE8820DB-053D-9B96-3F19-4FE45A4F83BD}"/>
              </a:ext>
            </a:extLst>
          </p:cNvPr>
          <p:cNvSpPr/>
          <p:nvPr/>
        </p:nvSpPr>
        <p:spPr>
          <a:xfrm>
            <a:off x="891540" y="495311"/>
            <a:ext cx="45719" cy="6858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
        <p:nvSpPr>
          <p:cNvPr id="10" name="TextBox 9">
            <a:extLst>
              <a:ext uri="{FF2B5EF4-FFF2-40B4-BE49-F238E27FC236}">
                <a16:creationId xmlns:a16="http://schemas.microsoft.com/office/drawing/2014/main" id="{F67C6E92-D29F-0188-2FA6-0E28CFB1A099}"/>
              </a:ext>
            </a:extLst>
          </p:cNvPr>
          <p:cNvSpPr txBox="1"/>
          <p:nvPr/>
        </p:nvSpPr>
        <p:spPr>
          <a:xfrm>
            <a:off x="1179315" y="524113"/>
            <a:ext cx="7811146" cy="615553"/>
          </a:xfrm>
          <a:prstGeom prst="rect">
            <a:avLst/>
          </a:prstGeom>
          <a:noFill/>
        </p:spPr>
        <p:txBody>
          <a:bodyPr wrap="square" lIns="0" tIns="0" rIns="0" bIns="0" rtlCol="0">
            <a:spAutoFit/>
          </a:bodyPr>
          <a:lstStyle/>
          <a:p>
            <a:r>
              <a:rPr lang="en-US" sz="4000" b="1" dirty="0">
                <a:solidFill>
                  <a:srgbClr val="132D3F"/>
                </a:solidFill>
                <a:latin typeface="Proxima Nova" panose="02000506030000020004" pitchFamily="2" charset="0"/>
              </a:rPr>
              <a:t>STATE OF GIVING </a:t>
            </a:r>
            <a:r>
              <a:rPr lang="en-US" sz="4000" b="1" dirty="0">
                <a:solidFill>
                  <a:srgbClr val="28A147"/>
                </a:solidFill>
                <a:latin typeface="Proxima Nova" panose="02000506030000020004" pitchFamily="2" charset="0"/>
              </a:rPr>
              <a:t>2025</a:t>
            </a:r>
          </a:p>
        </p:txBody>
      </p:sp>
    </p:spTree>
    <p:extLst>
      <p:ext uri="{BB962C8B-B14F-4D97-AF65-F5344CB8AC3E}">
        <p14:creationId xmlns:p14="http://schemas.microsoft.com/office/powerpoint/2010/main" val="7688983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6C835-3D4C-62CA-60EE-044F923DE8BC}"/>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2CF4361C-8485-47B5-8071-37BBD0C4C4A3}"/>
              </a:ext>
            </a:extLst>
          </p:cNvPr>
          <p:cNvSpPr/>
          <p:nvPr/>
        </p:nvSpPr>
        <p:spPr>
          <a:xfrm>
            <a:off x="891540" y="495311"/>
            <a:ext cx="45719" cy="6858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
        <p:nvSpPr>
          <p:cNvPr id="10" name="TextBox 9">
            <a:extLst>
              <a:ext uri="{FF2B5EF4-FFF2-40B4-BE49-F238E27FC236}">
                <a16:creationId xmlns:a16="http://schemas.microsoft.com/office/drawing/2014/main" id="{5EFB01A3-01BC-7B00-6F5B-037434228E04}"/>
              </a:ext>
            </a:extLst>
          </p:cNvPr>
          <p:cNvSpPr txBox="1"/>
          <p:nvPr/>
        </p:nvSpPr>
        <p:spPr>
          <a:xfrm>
            <a:off x="1558456" y="517480"/>
            <a:ext cx="7811146" cy="615553"/>
          </a:xfrm>
          <a:prstGeom prst="rect">
            <a:avLst/>
          </a:prstGeom>
          <a:noFill/>
        </p:spPr>
        <p:txBody>
          <a:bodyPr wrap="square" lIns="0" tIns="0" rIns="0" bIns="0" rtlCol="0">
            <a:spAutoFit/>
          </a:bodyPr>
          <a:lstStyle/>
          <a:p>
            <a:r>
              <a:rPr lang="en-US" sz="4000" b="1" dirty="0">
                <a:solidFill>
                  <a:srgbClr val="132D3F"/>
                </a:solidFill>
                <a:latin typeface="Proxima Nova" panose="02000506030000020004" pitchFamily="2" charset="0"/>
              </a:rPr>
              <a:t>STATE OF GIVING </a:t>
            </a:r>
            <a:r>
              <a:rPr lang="en-US" sz="4000" b="1" dirty="0">
                <a:solidFill>
                  <a:srgbClr val="28A147"/>
                </a:solidFill>
                <a:latin typeface="Proxima Nova" panose="02000506030000020004" pitchFamily="2" charset="0"/>
              </a:rPr>
              <a:t>2025</a:t>
            </a:r>
          </a:p>
        </p:txBody>
      </p:sp>
      <p:sp>
        <p:nvSpPr>
          <p:cNvPr id="5" name="Slide Number Placeholder 35">
            <a:extLst>
              <a:ext uri="{FF2B5EF4-FFF2-40B4-BE49-F238E27FC236}">
                <a16:creationId xmlns:a16="http://schemas.microsoft.com/office/drawing/2014/main" id="{AAFE26EA-4631-465F-2FF3-796E119B7C0B}"/>
              </a:ext>
            </a:extLst>
          </p:cNvPr>
          <p:cNvSpPr txBox="1">
            <a:spLocks/>
          </p:cNvSpPr>
          <p:nvPr/>
        </p:nvSpPr>
        <p:spPr>
          <a:xfrm>
            <a:off x="343057" y="6293035"/>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EF0AE6A-0C88-4D74-A680-4D97C42034ED}" type="slidenum">
              <a:rPr lang="en-US" sz="1000" smtClean="0">
                <a:solidFill>
                  <a:srgbClr val="132D3F"/>
                </a:solidFill>
                <a:latin typeface="Proxima Nova" panose="02000506030000020004" pitchFamily="2" charset="0"/>
              </a:rPr>
              <a:pPr algn="ctr"/>
              <a:t>14</a:t>
            </a:fld>
            <a:endParaRPr lang="en-US" sz="1000" dirty="0">
              <a:solidFill>
                <a:srgbClr val="132D3F"/>
              </a:solidFill>
              <a:latin typeface="Proxima Nova" panose="02000506030000020004" pitchFamily="2" charset="0"/>
            </a:endParaRPr>
          </a:p>
        </p:txBody>
      </p:sp>
      <p:pic>
        <p:nvPicPr>
          <p:cNvPr id="6" name="Picture 5">
            <a:extLst>
              <a:ext uri="{FF2B5EF4-FFF2-40B4-BE49-F238E27FC236}">
                <a16:creationId xmlns:a16="http://schemas.microsoft.com/office/drawing/2014/main" id="{6C8B3887-11CE-0F3E-88F8-D7E57736BF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105" y="5527737"/>
            <a:ext cx="460695" cy="460695"/>
          </a:xfrm>
          <a:prstGeom prst="rect">
            <a:avLst/>
          </a:prstGeom>
        </p:spPr>
      </p:pic>
      <p:pic>
        <p:nvPicPr>
          <p:cNvPr id="2" name="Picture 1">
            <a:extLst>
              <a:ext uri="{FF2B5EF4-FFF2-40B4-BE49-F238E27FC236}">
                <a16:creationId xmlns:a16="http://schemas.microsoft.com/office/drawing/2014/main" id="{4CB4A6D8-99E8-AB93-672A-D189120CD2F8}"/>
              </a:ext>
            </a:extLst>
          </p:cNvPr>
          <p:cNvPicPr>
            <a:picLocks noChangeAspect="1"/>
          </p:cNvPicPr>
          <p:nvPr/>
        </p:nvPicPr>
        <p:blipFill>
          <a:blip r:embed="rId4"/>
          <a:stretch>
            <a:fillRect/>
          </a:stretch>
        </p:blipFill>
        <p:spPr>
          <a:xfrm>
            <a:off x="1517507" y="1251473"/>
            <a:ext cx="9156986" cy="4925995"/>
          </a:xfrm>
          <a:prstGeom prst="rect">
            <a:avLst/>
          </a:prstGeom>
        </p:spPr>
      </p:pic>
    </p:spTree>
    <p:extLst>
      <p:ext uri="{BB962C8B-B14F-4D97-AF65-F5344CB8AC3E}">
        <p14:creationId xmlns:p14="http://schemas.microsoft.com/office/powerpoint/2010/main" val="33645190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2EE52-D4BD-2222-0555-4D4626ECD802}"/>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85D99474-7D1E-42D6-E073-4FC575A31FF2}"/>
              </a:ext>
            </a:extLst>
          </p:cNvPr>
          <p:cNvSpPr/>
          <p:nvPr/>
        </p:nvSpPr>
        <p:spPr>
          <a:xfrm>
            <a:off x="891540" y="495311"/>
            <a:ext cx="45719" cy="6858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
        <p:nvSpPr>
          <p:cNvPr id="10" name="TextBox 9">
            <a:extLst>
              <a:ext uri="{FF2B5EF4-FFF2-40B4-BE49-F238E27FC236}">
                <a16:creationId xmlns:a16="http://schemas.microsoft.com/office/drawing/2014/main" id="{7531CD3D-5ECF-AC67-6EC8-97038843662A}"/>
              </a:ext>
            </a:extLst>
          </p:cNvPr>
          <p:cNvSpPr txBox="1"/>
          <p:nvPr/>
        </p:nvSpPr>
        <p:spPr>
          <a:xfrm>
            <a:off x="1558456" y="517480"/>
            <a:ext cx="7811146" cy="615553"/>
          </a:xfrm>
          <a:prstGeom prst="rect">
            <a:avLst/>
          </a:prstGeom>
          <a:noFill/>
        </p:spPr>
        <p:txBody>
          <a:bodyPr wrap="square" lIns="0" tIns="0" rIns="0" bIns="0" rtlCol="0">
            <a:spAutoFit/>
          </a:bodyPr>
          <a:lstStyle/>
          <a:p>
            <a:r>
              <a:rPr lang="en-US" sz="4000" b="1" dirty="0">
                <a:solidFill>
                  <a:srgbClr val="132D3F"/>
                </a:solidFill>
                <a:latin typeface="Proxima Nova" panose="02000506030000020004" pitchFamily="2" charset="0"/>
              </a:rPr>
              <a:t>STATE OF GIVING </a:t>
            </a:r>
            <a:r>
              <a:rPr lang="en-US" sz="4000" b="1" dirty="0">
                <a:solidFill>
                  <a:srgbClr val="28A147"/>
                </a:solidFill>
                <a:latin typeface="Proxima Nova" panose="02000506030000020004" pitchFamily="2" charset="0"/>
              </a:rPr>
              <a:t>2025</a:t>
            </a:r>
          </a:p>
        </p:txBody>
      </p:sp>
      <p:sp>
        <p:nvSpPr>
          <p:cNvPr id="5" name="Slide Number Placeholder 35">
            <a:extLst>
              <a:ext uri="{FF2B5EF4-FFF2-40B4-BE49-F238E27FC236}">
                <a16:creationId xmlns:a16="http://schemas.microsoft.com/office/drawing/2014/main" id="{7BE33855-F462-34A4-59C2-94507650D931}"/>
              </a:ext>
            </a:extLst>
          </p:cNvPr>
          <p:cNvSpPr txBox="1">
            <a:spLocks/>
          </p:cNvSpPr>
          <p:nvPr/>
        </p:nvSpPr>
        <p:spPr>
          <a:xfrm>
            <a:off x="343057" y="6293035"/>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EF0AE6A-0C88-4D74-A680-4D97C42034ED}" type="slidenum">
              <a:rPr lang="en-US" sz="1000" smtClean="0">
                <a:solidFill>
                  <a:srgbClr val="132D3F"/>
                </a:solidFill>
                <a:latin typeface="Proxima Nova" panose="02000506030000020004" pitchFamily="2" charset="0"/>
              </a:rPr>
              <a:pPr algn="ctr"/>
              <a:t>15</a:t>
            </a:fld>
            <a:endParaRPr lang="en-US" sz="1000" dirty="0">
              <a:solidFill>
                <a:srgbClr val="132D3F"/>
              </a:solidFill>
              <a:latin typeface="Proxima Nova" panose="02000506030000020004" pitchFamily="2" charset="0"/>
            </a:endParaRPr>
          </a:p>
        </p:txBody>
      </p:sp>
      <p:pic>
        <p:nvPicPr>
          <p:cNvPr id="6" name="Picture 5">
            <a:extLst>
              <a:ext uri="{FF2B5EF4-FFF2-40B4-BE49-F238E27FC236}">
                <a16:creationId xmlns:a16="http://schemas.microsoft.com/office/drawing/2014/main" id="{180BA170-1DBB-A977-B10D-2C3113FC24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105" y="5527737"/>
            <a:ext cx="460695" cy="460695"/>
          </a:xfrm>
          <a:prstGeom prst="rect">
            <a:avLst/>
          </a:prstGeom>
        </p:spPr>
      </p:pic>
      <p:pic>
        <p:nvPicPr>
          <p:cNvPr id="13" name="Picture 12">
            <a:extLst>
              <a:ext uri="{FF2B5EF4-FFF2-40B4-BE49-F238E27FC236}">
                <a16:creationId xmlns:a16="http://schemas.microsoft.com/office/drawing/2014/main" id="{A5B31CF7-CEB8-9C84-17BD-73C3A546272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59759" y="1181111"/>
            <a:ext cx="8847387" cy="4976656"/>
          </a:xfrm>
          <a:prstGeom prst="rect">
            <a:avLst/>
          </a:prstGeom>
        </p:spPr>
      </p:pic>
    </p:spTree>
    <p:extLst>
      <p:ext uri="{BB962C8B-B14F-4D97-AF65-F5344CB8AC3E}">
        <p14:creationId xmlns:p14="http://schemas.microsoft.com/office/powerpoint/2010/main" val="26621422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465770-B725-8421-FCE4-722A5C4AEEF3}"/>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E3B9C3C0-EEC3-1B97-F447-3E94CF9003D3}"/>
              </a:ext>
            </a:extLst>
          </p:cNvPr>
          <p:cNvSpPr/>
          <p:nvPr/>
        </p:nvSpPr>
        <p:spPr>
          <a:xfrm>
            <a:off x="891540" y="495311"/>
            <a:ext cx="45719" cy="6858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
        <p:nvSpPr>
          <p:cNvPr id="10" name="TextBox 9">
            <a:extLst>
              <a:ext uri="{FF2B5EF4-FFF2-40B4-BE49-F238E27FC236}">
                <a16:creationId xmlns:a16="http://schemas.microsoft.com/office/drawing/2014/main" id="{171B5DC1-E6DE-10D5-E402-5E4580109367}"/>
              </a:ext>
            </a:extLst>
          </p:cNvPr>
          <p:cNvSpPr txBox="1"/>
          <p:nvPr/>
        </p:nvSpPr>
        <p:spPr>
          <a:xfrm>
            <a:off x="1558456" y="517480"/>
            <a:ext cx="7811146" cy="584775"/>
          </a:xfrm>
          <a:prstGeom prst="rect">
            <a:avLst/>
          </a:prstGeom>
          <a:noFill/>
        </p:spPr>
        <p:txBody>
          <a:bodyPr wrap="square" lIns="0" tIns="0" rIns="0" bIns="0" rtlCol="0">
            <a:spAutoFit/>
          </a:bodyPr>
          <a:lstStyle/>
          <a:p>
            <a:r>
              <a:rPr lang="en-US" sz="3800" b="1" dirty="0">
                <a:solidFill>
                  <a:srgbClr val="132D3F"/>
                </a:solidFill>
                <a:latin typeface="Proxima Nova" panose="02000506030000020004" pitchFamily="2" charset="0"/>
              </a:rPr>
              <a:t>Donor Advised Funds</a:t>
            </a:r>
          </a:p>
        </p:txBody>
      </p:sp>
      <p:sp>
        <p:nvSpPr>
          <p:cNvPr id="3" name="TextBox 2">
            <a:extLst>
              <a:ext uri="{FF2B5EF4-FFF2-40B4-BE49-F238E27FC236}">
                <a16:creationId xmlns:a16="http://schemas.microsoft.com/office/drawing/2014/main" id="{9029DE8E-831D-2E5B-982D-59A24D56EFDF}"/>
              </a:ext>
            </a:extLst>
          </p:cNvPr>
          <p:cNvSpPr txBox="1"/>
          <p:nvPr/>
        </p:nvSpPr>
        <p:spPr>
          <a:xfrm>
            <a:off x="1597784" y="1536107"/>
            <a:ext cx="9970439" cy="3400931"/>
          </a:xfrm>
          <a:prstGeom prst="rect">
            <a:avLst/>
          </a:prstGeom>
          <a:noFill/>
        </p:spPr>
        <p:txBody>
          <a:bodyPr wrap="square" lIns="0" tIns="0" rIns="0" bIns="0" rtlCol="0">
            <a:spAutoFit/>
          </a:bodyPr>
          <a:lstStyle/>
          <a:p>
            <a:pPr lvl="1" indent="-320040">
              <a:spcAft>
                <a:spcPts val="600"/>
              </a:spcAft>
              <a:buFont typeface="Arial" panose="020B0604020202020204" pitchFamily="34" charset="0"/>
              <a:buChar char="•"/>
            </a:pPr>
            <a:r>
              <a:rPr lang="en-US" sz="2200" dirty="0">
                <a:solidFill>
                  <a:srgbClr val="305078"/>
                </a:solidFill>
                <a:latin typeface="Proxima Nova" panose="02000506030000020004" pitchFamily="2" charset="0"/>
              </a:rPr>
              <a:t>DAFs allow givers an immediate tax deduction for irrevocably donated funds that may be invested, grown, and later distributed to charities.</a:t>
            </a:r>
          </a:p>
          <a:p>
            <a:pPr lvl="1" indent="-320040">
              <a:spcAft>
                <a:spcPts val="600"/>
              </a:spcAft>
              <a:buFont typeface="Arial" panose="020B0604020202020204" pitchFamily="34" charset="0"/>
              <a:buChar char="•"/>
            </a:pPr>
            <a:endParaRPr lang="en-US" sz="600" dirty="0">
              <a:solidFill>
                <a:srgbClr val="305078"/>
              </a:solidFill>
              <a:latin typeface="Proxima Nova" panose="02000506030000020004" pitchFamily="2" charset="0"/>
            </a:endParaRPr>
          </a:p>
          <a:p>
            <a:pPr lvl="1" indent="-320040">
              <a:spcAft>
                <a:spcPts val="600"/>
              </a:spcAft>
              <a:buFont typeface="Arial" panose="020B0604020202020204" pitchFamily="34" charset="0"/>
              <a:buChar char="•"/>
            </a:pPr>
            <a:r>
              <a:rPr lang="en-US" sz="2200" dirty="0">
                <a:solidFill>
                  <a:srgbClr val="305078"/>
                </a:solidFill>
                <a:latin typeface="Proxima Nova" panose="02000506030000020004" pitchFamily="2" charset="0"/>
              </a:rPr>
              <a:t>DAF Data*</a:t>
            </a:r>
          </a:p>
          <a:p>
            <a:pPr lvl="2" indent="-320040">
              <a:spcAft>
                <a:spcPts val="600"/>
              </a:spcAft>
              <a:buFont typeface="Arial" panose="020B0604020202020204" pitchFamily="34" charset="0"/>
              <a:buChar char="•"/>
            </a:pPr>
            <a:r>
              <a:rPr lang="en-US" sz="2200" dirty="0">
                <a:solidFill>
                  <a:srgbClr val="305078"/>
                </a:solidFill>
                <a:latin typeface="Proxima Nova" panose="02000506030000020004" pitchFamily="2" charset="0"/>
              </a:rPr>
              <a:t>More than 3.5 million DAF accounts now hold $326.45 billion in assets.</a:t>
            </a:r>
          </a:p>
          <a:p>
            <a:pPr lvl="2" indent="-320040">
              <a:spcAft>
                <a:spcPts val="600"/>
              </a:spcAft>
              <a:buFont typeface="Arial" panose="020B0604020202020204" pitchFamily="34" charset="0"/>
              <a:buChar char="•"/>
            </a:pPr>
            <a:r>
              <a:rPr lang="en-US" sz="2200" dirty="0">
                <a:solidFill>
                  <a:srgbClr val="305078"/>
                </a:solidFill>
                <a:latin typeface="Proxima Nova" panose="02000506030000020004" pitchFamily="2" charset="0"/>
              </a:rPr>
              <a:t>DAFs granted $64.89 billion to charities in 2024.</a:t>
            </a:r>
          </a:p>
          <a:p>
            <a:pPr lvl="2" indent="-320040">
              <a:spcAft>
                <a:spcPts val="600"/>
              </a:spcAft>
              <a:buFont typeface="Arial" panose="020B0604020202020204" pitchFamily="34" charset="0"/>
              <a:buChar char="•"/>
            </a:pPr>
            <a:r>
              <a:rPr lang="en-US" sz="2200" dirty="0">
                <a:solidFill>
                  <a:srgbClr val="305078"/>
                </a:solidFill>
                <a:latin typeface="Proxima Nova" panose="02000506030000020004" pitchFamily="2" charset="0"/>
              </a:rPr>
              <a:t>DAFs had a 25.3 percent payout rate in 2024 (continuing a trend of payout rates higher than 20 percent annually)</a:t>
            </a:r>
          </a:p>
          <a:p>
            <a:pPr marL="594360" lvl="2">
              <a:spcAft>
                <a:spcPts val="600"/>
              </a:spcAft>
            </a:pPr>
            <a:endParaRPr lang="en-US" sz="1200" dirty="0">
              <a:solidFill>
                <a:srgbClr val="305078"/>
              </a:solidFill>
              <a:latin typeface="Proxima Nova" panose="02000506030000020004" pitchFamily="2" charset="0"/>
            </a:endParaRPr>
          </a:p>
          <a:p>
            <a:pPr marL="137160" lvl="1" algn="r">
              <a:spcAft>
                <a:spcPts val="600"/>
              </a:spcAft>
            </a:pPr>
            <a:r>
              <a:rPr lang="en-US" sz="1400" i="1" dirty="0">
                <a:solidFill>
                  <a:srgbClr val="305078"/>
                </a:solidFill>
                <a:latin typeface="Proxima Nova" panose="02000506030000020004" pitchFamily="2" charset="0"/>
              </a:rPr>
              <a:t>*Data from the DAF Research Collaborative’s 2025 DAF Report</a:t>
            </a:r>
            <a:endParaRPr lang="en-US" sz="1400" dirty="0">
              <a:solidFill>
                <a:srgbClr val="305078"/>
              </a:solidFill>
              <a:latin typeface="Proxima Nova" panose="02000506030000020004" pitchFamily="2" charset="0"/>
            </a:endParaRPr>
          </a:p>
        </p:txBody>
      </p:sp>
    </p:spTree>
    <p:extLst>
      <p:ext uri="{BB962C8B-B14F-4D97-AF65-F5344CB8AC3E}">
        <p14:creationId xmlns:p14="http://schemas.microsoft.com/office/powerpoint/2010/main" val="36133729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459815-2664-C120-9881-F3CDBE027827}"/>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B53D08D4-6DA6-F0D3-B2E3-B0877823B39C}"/>
              </a:ext>
            </a:extLst>
          </p:cNvPr>
          <p:cNvSpPr/>
          <p:nvPr/>
        </p:nvSpPr>
        <p:spPr>
          <a:xfrm>
            <a:off x="891540" y="495311"/>
            <a:ext cx="45719" cy="6858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
        <p:nvSpPr>
          <p:cNvPr id="10" name="TextBox 9">
            <a:extLst>
              <a:ext uri="{FF2B5EF4-FFF2-40B4-BE49-F238E27FC236}">
                <a16:creationId xmlns:a16="http://schemas.microsoft.com/office/drawing/2014/main" id="{387596D2-D572-E7E1-459F-35166F238DA9}"/>
              </a:ext>
            </a:extLst>
          </p:cNvPr>
          <p:cNvSpPr txBox="1"/>
          <p:nvPr/>
        </p:nvSpPr>
        <p:spPr>
          <a:xfrm>
            <a:off x="1558456" y="517480"/>
            <a:ext cx="7811146" cy="584775"/>
          </a:xfrm>
          <a:prstGeom prst="rect">
            <a:avLst/>
          </a:prstGeom>
          <a:noFill/>
        </p:spPr>
        <p:txBody>
          <a:bodyPr wrap="square" lIns="0" tIns="0" rIns="0" bIns="0" rtlCol="0">
            <a:spAutoFit/>
          </a:bodyPr>
          <a:lstStyle/>
          <a:p>
            <a:r>
              <a:rPr lang="en-US" sz="3800" b="1" dirty="0">
                <a:solidFill>
                  <a:srgbClr val="132D3F"/>
                </a:solidFill>
                <a:latin typeface="Proxima Nova" panose="02000506030000020004" pitchFamily="2" charset="0"/>
              </a:rPr>
              <a:t>Donor Advised Funds</a:t>
            </a:r>
          </a:p>
        </p:txBody>
      </p:sp>
      <p:sp>
        <p:nvSpPr>
          <p:cNvPr id="3" name="TextBox 2">
            <a:extLst>
              <a:ext uri="{FF2B5EF4-FFF2-40B4-BE49-F238E27FC236}">
                <a16:creationId xmlns:a16="http://schemas.microsoft.com/office/drawing/2014/main" id="{FAA0FCFE-0820-3817-AD19-C06B84EC029C}"/>
              </a:ext>
            </a:extLst>
          </p:cNvPr>
          <p:cNvSpPr txBox="1"/>
          <p:nvPr/>
        </p:nvSpPr>
        <p:spPr>
          <a:xfrm>
            <a:off x="1597784" y="1536107"/>
            <a:ext cx="9970439" cy="4185761"/>
          </a:xfrm>
          <a:prstGeom prst="rect">
            <a:avLst/>
          </a:prstGeom>
          <a:noFill/>
        </p:spPr>
        <p:txBody>
          <a:bodyPr wrap="square" lIns="0" tIns="0" rIns="0" bIns="0" rtlCol="0">
            <a:spAutoFit/>
          </a:bodyPr>
          <a:lstStyle/>
          <a:p>
            <a:pPr marL="137160" lvl="1">
              <a:spcAft>
                <a:spcPts val="600"/>
              </a:spcAft>
            </a:pPr>
            <a:r>
              <a:rPr lang="en-US" sz="2200" dirty="0">
                <a:solidFill>
                  <a:srgbClr val="305078"/>
                </a:solidFill>
                <a:latin typeface="Proxima Nova" panose="02000506030000020004" pitchFamily="2" charset="0"/>
              </a:rPr>
              <a:t>Giving USA annual report:</a:t>
            </a:r>
          </a:p>
          <a:p>
            <a:pPr marL="137160" lvl="1">
              <a:spcAft>
                <a:spcPts val="600"/>
              </a:spcAft>
            </a:pPr>
            <a:endParaRPr lang="en-US" sz="2200" dirty="0">
              <a:solidFill>
                <a:srgbClr val="305078"/>
              </a:solidFill>
              <a:latin typeface="Proxima Nova" panose="02000506030000020004" pitchFamily="2" charset="0"/>
            </a:endParaRPr>
          </a:p>
          <a:p>
            <a:pPr marL="594360" lvl="2">
              <a:spcAft>
                <a:spcPts val="600"/>
              </a:spcAft>
            </a:pPr>
            <a:r>
              <a:rPr lang="en-US" sz="2200" i="1" dirty="0">
                <a:solidFill>
                  <a:srgbClr val="305078"/>
                </a:solidFill>
                <a:latin typeface="Proxima Nova" panose="02000506030000020004" pitchFamily="2" charset="0"/>
              </a:rPr>
              <a:t>Among the top 50 largest philanthropists’ donations, $3 billion (18.7 percent of total top 50 gift dollars) was moved into DAFs, with non-cash donations growing increasingly common…</a:t>
            </a:r>
          </a:p>
          <a:p>
            <a:pPr marL="594360" lvl="2">
              <a:spcAft>
                <a:spcPts val="600"/>
              </a:spcAft>
            </a:pPr>
            <a:endParaRPr lang="en-US" sz="2200" i="1" dirty="0">
              <a:solidFill>
                <a:srgbClr val="305078"/>
              </a:solidFill>
              <a:latin typeface="Proxima Nova" panose="02000506030000020004" pitchFamily="2" charset="0"/>
            </a:endParaRPr>
          </a:p>
          <a:p>
            <a:pPr marL="594360" lvl="2">
              <a:spcAft>
                <a:spcPts val="600"/>
              </a:spcAft>
            </a:pPr>
            <a:r>
              <a:rPr lang="en-US" sz="2200" i="1" dirty="0">
                <a:solidFill>
                  <a:srgbClr val="305078"/>
                </a:solidFill>
                <a:latin typeface="Proxima Nova" panose="02000506030000020004" pitchFamily="2" charset="0"/>
              </a:rPr>
              <a:t>DAFs are also becoming a popular giving tool for individuals and families with more modest incomes.</a:t>
            </a:r>
          </a:p>
          <a:p>
            <a:pPr marL="137160" lvl="1">
              <a:spcAft>
                <a:spcPts val="600"/>
              </a:spcAft>
            </a:pPr>
            <a:endParaRPr lang="en-US" sz="2200" dirty="0">
              <a:solidFill>
                <a:srgbClr val="305078"/>
              </a:solidFill>
              <a:latin typeface="Proxima Nova" panose="02000506030000020004" pitchFamily="2" charset="0"/>
            </a:endParaRPr>
          </a:p>
          <a:p>
            <a:pPr marL="137160" lvl="1">
              <a:spcAft>
                <a:spcPts val="600"/>
              </a:spcAft>
            </a:pPr>
            <a:r>
              <a:rPr lang="en-US" sz="2200" dirty="0">
                <a:solidFill>
                  <a:srgbClr val="305078"/>
                </a:solidFill>
                <a:latin typeface="Proxima Nova" panose="02000506030000020004" pitchFamily="2" charset="0"/>
              </a:rPr>
              <a:t>Giving USA reports that 13% of DAF donations went to “religion” in 2023, and 14% to “human services.” (“Education” was the highest at 27%). </a:t>
            </a:r>
            <a:endParaRPr lang="en-US" sz="1400" dirty="0">
              <a:solidFill>
                <a:srgbClr val="305078"/>
              </a:solidFill>
              <a:latin typeface="Proxima Nova" panose="02000506030000020004" pitchFamily="2" charset="0"/>
            </a:endParaRPr>
          </a:p>
        </p:txBody>
      </p:sp>
    </p:spTree>
    <p:extLst>
      <p:ext uri="{BB962C8B-B14F-4D97-AF65-F5344CB8AC3E}">
        <p14:creationId xmlns:p14="http://schemas.microsoft.com/office/powerpoint/2010/main" val="13634898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66D8CC0-FA42-DFA9-B738-2803FF3F7B95}"/>
              </a:ext>
            </a:extLst>
          </p:cNvPr>
          <p:cNvSpPr txBox="1"/>
          <p:nvPr/>
        </p:nvSpPr>
        <p:spPr>
          <a:xfrm>
            <a:off x="649224" y="461469"/>
            <a:ext cx="9790432" cy="1046440"/>
          </a:xfrm>
          <a:prstGeom prst="rect">
            <a:avLst/>
          </a:prstGeom>
          <a:noFill/>
        </p:spPr>
        <p:txBody>
          <a:bodyPr wrap="square" lIns="0" tIns="0" rIns="0" bIns="0" rtlCol="0">
            <a:spAutoFit/>
          </a:bodyPr>
          <a:lstStyle/>
          <a:p>
            <a:r>
              <a:rPr lang="en-US" sz="3400" b="1" dirty="0">
                <a:solidFill>
                  <a:srgbClr val="132D3F"/>
                </a:solidFill>
                <a:latin typeface="Proxima Nova" panose="02000506030000020004" pitchFamily="2" charset="0"/>
              </a:rPr>
              <a:t>ECFA members are cautiously optimistic when projecting cash giving for 2026.</a:t>
            </a:r>
            <a:endParaRPr lang="en-US" sz="2800" b="1" dirty="0">
              <a:solidFill>
                <a:srgbClr val="4695BE"/>
              </a:solidFill>
              <a:latin typeface="Proxima Nova" panose="02000506030000020004" pitchFamily="2" charset="0"/>
            </a:endParaRPr>
          </a:p>
        </p:txBody>
      </p:sp>
      <p:pic>
        <p:nvPicPr>
          <p:cNvPr id="3" name="Picture 2" descr="A graph with numbers and text&#10;&#10;AI-generated content may be incorrect.">
            <a:extLst>
              <a:ext uri="{FF2B5EF4-FFF2-40B4-BE49-F238E27FC236}">
                <a16:creationId xmlns:a16="http://schemas.microsoft.com/office/drawing/2014/main" id="{4DC09C66-3D46-4DA9-C2F9-5BA302AF911D}"/>
              </a:ext>
            </a:extLst>
          </p:cNvPr>
          <p:cNvPicPr>
            <a:picLocks noChangeAspect="1"/>
          </p:cNvPicPr>
          <p:nvPr/>
        </p:nvPicPr>
        <p:blipFill>
          <a:blip r:embed="rId3">
            <a:alphaModFix/>
            <a:extLst>
              <a:ext uri="{28A0092B-C50C-407E-A947-70E740481C1C}">
                <a14:useLocalDpi xmlns:a14="http://schemas.microsoft.com/office/drawing/2010/main" val="0"/>
              </a:ext>
            </a:extLst>
          </a:blip>
          <a:srcRect l="5053" t="28853" r="32180" b="8858"/>
          <a:stretch>
            <a:fillRect/>
          </a:stretch>
        </p:blipFill>
        <p:spPr>
          <a:xfrm>
            <a:off x="612647" y="1726828"/>
            <a:ext cx="8513065" cy="4816551"/>
          </a:xfrm>
          <a:prstGeom prst="rect">
            <a:avLst/>
          </a:prstGeom>
        </p:spPr>
      </p:pic>
      <p:sp>
        <p:nvSpPr>
          <p:cNvPr id="2" name="Slide Number Placeholder 35">
            <a:extLst>
              <a:ext uri="{FF2B5EF4-FFF2-40B4-BE49-F238E27FC236}">
                <a16:creationId xmlns:a16="http://schemas.microsoft.com/office/drawing/2014/main" id="{66EE1457-1F78-1AB4-46CE-8CB51459AB7D}"/>
              </a:ext>
            </a:extLst>
          </p:cNvPr>
          <p:cNvSpPr txBox="1">
            <a:spLocks/>
          </p:cNvSpPr>
          <p:nvPr/>
        </p:nvSpPr>
        <p:spPr>
          <a:xfrm>
            <a:off x="286353" y="6420098"/>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7EF0AE6A-0C88-4D74-A680-4D97C42034ED}" type="slidenum">
              <a:rPr lang="en-US" sz="1000" b="1" smtClean="0">
                <a:solidFill>
                  <a:srgbClr val="305078"/>
                </a:solidFill>
                <a:latin typeface="Proxima Nova" panose="02000506030000020004" pitchFamily="2" charset="0"/>
              </a:rPr>
              <a:pPr algn="l"/>
              <a:t>18</a:t>
            </a:fld>
            <a:endParaRPr lang="en-US" sz="1000" b="1" dirty="0">
              <a:solidFill>
                <a:srgbClr val="305078"/>
              </a:solidFill>
              <a:latin typeface="Proxima Nova" panose="02000506030000020004" pitchFamily="2" charset="0"/>
            </a:endParaRPr>
          </a:p>
        </p:txBody>
      </p:sp>
      <p:pic>
        <p:nvPicPr>
          <p:cNvPr id="15" name="Picture 14">
            <a:extLst>
              <a:ext uri="{FF2B5EF4-FFF2-40B4-BE49-F238E27FC236}">
                <a16:creationId xmlns:a16="http://schemas.microsoft.com/office/drawing/2014/main" id="{0EDC0151-D305-B838-EBB9-3F5AAB46C4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98914" y="5943600"/>
            <a:ext cx="369998" cy="369998"/>
          </a:xfrm>
          <a:prstGeom prst="rect">
            <a:avLst/>
          </a:prstGeom>
        </p:spPr>
      </p:pic>
      <p:sp>
        <p:nvSpPr>
          <p:cNvPr id="16" name="TextBox 15">
            <a:extLst>
              <a:ext uri="{FF2B5EF4-FFF2-40B4-BE49-F238E27FC236}">
                <a16:creationId xmlns:a16="http://schemas.microsoft.com/office/drawing/2014/main" id="{ABC1ACE6-B600-8F95-B6C4-24DC3DAC4847}"/>
              </a:ext>
            </a:extLst>
          </p:cNvPr>
          <p:cNvSpPr txBox="1"/>
          <p:nvPr/>
        </p:nvSpPr>
        <p:spPr>
          <a:xfrm>
            <a:off x="10277856" y="6391656"/>
            <a:ext cx="1709928" cy="230832"/>
          </a:xfrm>
          <a:prstGeom prst="rect">
            <a:avLst/>
          </a:prstGeom>
          <a:noFill/>
        </p:spPr>
        <p:txBody>
          <a:bodyPr wrap="square" rtlCol="0">
            <a:spAutoFit/>
          </a:bodyPr>
          <a:lstStyle/>
          <a:p>
            <a:pPr algn="r"/>
            <a:r>
              <a:rPr lang="en-US" sz="900" b="1" dirty="0">
                <a:solidFill>
                  <a:srgbClr val="132D3F"/>
                </a:solidFill>
                <a:latin typeface="Proxima Nova" panose="02000506030000020004" pitchFamily="2" charset="0"/>
              </a:rPr>
              <a:t>STATE OF GIVING </a:t>
            </a:r>
            <a:r>
              <a:rPr lang="en-US" sz="900" b="1" dirty="0">
                <a:solidFill>
                  <a:srgbClr val="28A147"/>
                </a:solidFill>
                <a:latin typeface="Proxima Nova" panose="02000506030000020004" pitchFamily="2" charset="0"/>
              </a:rPr>
              <a:t>2025</a:t>
            </a:r>
          </a:p>
        </p:txBody>
      </p:sp>
      <p:pic>
        <p:nvPicPr>
          <p:cNvPr id="17" name="Picture 16" descr="A graph of profit and loss&#10;&#10;AI-generated content may be incorrect.">
            <a:extLst>
              <a:ext uri="{FF2B5EF4-FFF2-40B4-BE49-F238E27FC236}">
                <a16:creationId xmlns:a16="http://schemas.microsoft.com/office/drawing/2014/main" id="{60320276-3702-00AC-293D-5DBC22CE48D0}"/>
              </a:ext>
            </a:extLst>
          </p:cNvPr>
          <p:cNvPicPr>
            <a:picLocks noChangeAspect="1"/>
          </p:cNvPicPr>
          <p:nvPr/>
        </p:nvPicPr>
        <p:blipFill>
          <a:blip r:embed="rId5">
            <a:extLst>
              <a:ext uri="{28A0092B-C50C-407E-A947-70E740481C1C}">
                <a14:useLocalDpi xmlns:a14="http://schemas.microsoft.com/office/drawing/2010/main" val="0"/>
              </a:ext>
            </a:extLst>
          </a:blip>
          <a:srcRect l="70340" t="30618" r="22300" b="62792"/>
          <a:stretch>
            <a:fillRect/>
          </a:stretch>
        </p:blipFill>
        <p:spPr>
          <a:xfrm>
            <a:off x="9130064" y="1993392"/>
            <a:ext cx="1021081" cy="521209"/>
          </a:xfrm>
          <a:prstGeom prst="rect">
            <a:avLst/>
          </a:prstGeom>
        </p:spPr>
      </p:pic>
      <p:pic>
        <p:nvPicPr>
          <p:cNvPr id="18" name="Picture 17" descr="A graph of profit and loss&#10;&#10;AI-generated content may be incorrect.">
            <a:extLst>
              <a:ext uri="{FF2B5EF4-FFF2-40B4-BE49-F238E27FC236}">
                <a16:creationId xmlns:a16="http://schemas.microsoft.com/office/drawing/2014/main" id="{19366CFB-2408-4554-C566-8AE38CAC2009}"/>
              </a:ext>
            </a:extLst>
          </p:cNvPr>
          <p:cNvPicPr>
            <a:picLocks noChangeAspect="1"/>
          </p:cNvPicPr>
          <p:nvPr/>
        </p:nvPicPr>
        <p:blipFill>
          <a:blip r:embed="rId5">
            <a:extLst>
              <a:ext uri="{28A0092B-C50C-407E-A947-70E740481C1C}">
                <a14:useLocalDpi xmlns:a14="http://schemas.microsoft.com/office/drawing/2010/main" val="0"/>
              </a:ext>
            </a:extLst>
          </a:blip>
          <a:srcRect l="76470" t="30618" r="11886" b="62792"/>
          <a:stretch>
            <a:fillRect/>
          </a:stretch>
        </p:blipFill>
        <p:spPr>
          <a:xfrm>
            <a:off x="9141821" y="2350008"/>
            <a:ext cx="1615441" cy="521209"/>
          </a:xfrm>
          <a:prstGeom prst="rect">
            <a:avLst/>
          </a:prstGeom>
        </p:spPr>
      </p:pic>
      <p:pic>
        <p:nvPicPr>
          <p:cNvPr id="19" name="Picture 18" descr="A graph of profit and loss&#10;&#10;AI-generated content may be incorrect.">
            <a:extLst>
              <a:ext uri="{FF2B5EF4-FFF2-40B4-BE49-F238E27FC236}">
                <a16:creationId xmlns:a16="http://schemas.microsoft.com/office/drawing/2014/main" id="{86ADF2EC-F1D2-946E-B5A9-F1CCDBC33FA6}"/>
              </a:ext>
            </a:extLst>
          </p:cNvPr>
          <p:cNvPicPr>
            <a:picLocks noChangeAspect="1"/>
          </p:cNvPicPr>
          <p:nvPr/>
        </p:nvPicPr>
        <p:blipFill>
          <a:blip r:embed="rId5">
            <a:extLst>
              <a:ext uri="{28A0092B-C50C-407E-A947-70E740481C1C}">
                <a14:useLocalDpi xmlns:a14="http://schemas.microsoft.com/office/drawing/2010/main" val="0"/>
              </a:ext>
            </a:extLst>
          </a:blip>
          <a:srcRect l="86818" t="30618" r="3910" b="62792"/>
          <a:stretch>
            <a:fillRect/>
          </a:stretch>
        </p:blipFill>
        <p:spPr>
          <a:xfrm>
            <a:off x="9137901" y="2691384"/>
            <a:ext cx="1286257" cy="521209"/>
          </a:xfrm>
          <a:prstGeom prst="rect">
            <a:avLst/>
          </a:prstGeom>
        </p:spPr>
      </p:pic>
    </p:spTree>
    <p:extLst>
      <p:ext uri="{BB962C8B-B14F-4D97-AF65-F5344CB8AC3E}">
        <p14:creationId xmlns:p14="http://schemas.microsoft.com/office/powerpoint/2010/main" val="34346087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graph&#10;&#10;AI-generated content may be incorrect.">
            <a:extLst>
              <a:ext uri="{FF2B5EF4-FFF2-40B4-BE49-F238E27FC236}">
                <a16:creationId xmlns:a16="http://schemas.microsoft.com/office/drawing/2014/main" id="{FBFFD20C-ED7D-F9F5-52F3-1F0A18509DCF}"/>
              </a:ext>
            </a:extLst>
          </p:cNvPr>
          <p:cNvPicPr>
            <a:picLocks noChangeAspect="1"/>
          </p:cNvPicPr>
          <p:nvPr/>
        </p:nvPicPr>
        <p:blipFill>
          <a:blip r:embed="rId3">
            <a:extLst>
              <a:ext uri="{28A0092B-C50C-407E-A947-70E740481C1C}">
                <a14:useLocalDpi xmlns:a14="http://schemas.microsoft.com/office/drawing/2010/main" val="0"/>
              </a:ext>
            </a:extLst>
          </a:blip>
          <a:srcRect l="6751" t="30109" r="47620" b="30591"/>
          <a:stretch>
            <a:fillRect/>
          </a:stretch>
        </p:blipFill>
        <p:spPr>
          <a:xfrm>
            <a:off x="467621" y="1639965"/>
            <a:ext cx="6865047" cy="3370947"/>
          </a:xfrm>
          <a:prstGeom prst="rect">
            <a:avLst/>
          </a:prstGeom>
        </p:spPr>
      </p:pic>
      <p:sp>
        <p:nvSpPr>
          <p:cNvPr id="6" name="TextBox 5">
            <a:extLst>
              <a:ext uri="{FF2B5EF4-FFF2-40B4-BE49-F238E27FC236}">
                <a16:creationId xmlns:a16="http://schemas.microsoft.com/office/drawing/2014/main" id="{466D8CC0-FA42-DFA9-B738-2803FF3F7B95}"/>
              </a:ext>
            </a:extLst>
          </p:cNvPr>
          <p:cNvSpPr txBox="1"/>
          <p:nvPr/>
        </p:nvSpPr>
        <p:spPr>
          <a:xfrm>
            <a:off x="649224" y="468726"/>
            <a:ext cx="9790432" cy="1046440"/>
          </a:xfrm>
          <a:prstGeom prst="rect">
            <a:avLst/>
          </a:prstGeom>
          <a:noFill/>
        </p:spPr>
        <p:txBody>
          <a:bodyPr wrap="square" lIns="0" tIns="0" rIns="0" bIns="0" rtlCol="0">
            <a:spAutoFit/>
          </a:bodyPr>
          <a:lstStyle/>
          <a:p>
            <a:r>
              <a:rPr lang="en-US" sz="3400" b="1" dirty="0">
                <a:solidFill>
                  <a:srgbClr val="132D3F"/>
                </a:solidFill>
                <a:latin typeface="Proxima Nova" panose="02000506030000020004" pitchFamily="2" charset="0"/>
              </a:rPr>
              <a:t>3 out of 4 ECFA members report increased demand for programs over the last year.</a:t>
            </a:r>
            <a:endParaRPr lang="en-US" sz="2800" b="1" dirty="0">
              <a:solidFill>
                <a:srgbClr val="4695BE"/>
              </a:solidFill>
              <a:latin typeface="Proxima Nova" panose="02000506030000020004" pitchFamily="2" charset="0"/>
            </a:endParaRPr>
          </a:p>
        </p:txBody>
      </p:sp>
      <p:sp>
        <p:nvSpPr>
          <p:cNvPr id="2" name="Slide Number Placeholder 35">
            <a:extLst>
              <a:ext uri="{FF2B5EF4-FFF2-40B4-BE49-F238E27FC236}">
                <a16:creationId xmlns:a16="http://schemas.microsoft.com/office/drawing/2014/main" id="{52B2C995-FBD5-2058-B306-6B5BA1DE3D88}"/>
              </a:ext>
            </a:extLst>
          </p:cNvPr>
          <p:cNvSpPr txBox="1">
            <a:spLocks/>
          </p:cNvSpPr>
          <p:nvPr/>
        </p:nvSpPr>
        <p:spPr>
          <a:xfrm>
            <a:off x="286353" y="6420098"/>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7EF0AE6A-0C88-4D74-A680-4D97C42034ED}" type="slidenum">
              <a:rPr lang="en-US" sz="1000" b="1" smtClean="0">
                <a:solidFill>
                  <a:srgbClr val="305078"/>
                </a:solidFill>
                <a:latin typeface="Proxima Nova" panose="02000506030000020004" pitchFamily="2" charset="0"/>
              </a:rPr>
              <a:pPr algn="l"/>
              <a:t>19</a:t>
            </a:fld>
            <a:endParaRPr lang="en-US" sz="1000" b="1" dirty="0">
              <a:solidFill>
                <a:srgbClr val="305078"/>
              </a:solidFill>
              <a:latin typeface="Proxima Nova" panose="02000506030000020004" pitchFamily="2" charset="0"/>
            </a:endParaRPr>
          </a:p>
        </p:txBody>
      </p:sp>
      <p:pic>
        <p:nvPicPr>
          <p:cNvPr id="12" name="Picture 11">
            <a:extLst>
              <a:ext uri="{FF2B5EF4-FFF2-40B4-BE49-F238E27FC236}">
                <a16:creationId xmlns:a16="http://schemas.microsoft.com/office/drawing/2014/main" id="{57F7A51B-E02C-275E-A138-63F5059493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98914" y="5943600"/>
            <a:ext cx="369998" cy="369998"/>
          </a:xfrm>
          <a:prstGeom prst="rect">
            <a:avLst/>
          </a:prstGeom>
        </p:spPr>
      </p:pic>
      <p:sp>
        <p:nvSpPr>
          <p:cNvPr id="13" name="TextBox 12">
            <a:extLst>
              <a:ext uri="{FF2B5EF4-FFF2-40B4-BE49-F238E27FC236}">
                <a16:creationId xmlns:a16="http://schemas.microsoft.com/office/drawing/2014/main" id="{2192244B-132B-E23B-A8CE-7EE7D24822A8}"/>
              </a:ext>
            </a:extLst>
          </p:cNvPr>
          <p:cNvSpPr txBox="1"/>
          <p:nvPr/>
        </p:nvSpPr>
        <p:spPr>
          <a:xfrm>
            <a:off x="10277856" y="6391656"/>
            <a:ext cx="1709928" cy="230832"/>
          </a:xfrm>
          <a:prstGeom prst="rect">
            <a:avLst/>
          </a:prstGeom>
          <a:noFill/>
        </p:spPr>
        <p:txBody>
          <a:bodyPr wrap="square" rtlCol="0">
            <a:spAutoFit/>
          </a:bodyPr>
          <a:lstStyle/>
          <a:p>
            <a:pPr algn="r"/>
            <a:r>
              <a:rPr lang="en-US" sz="900" b="1" dirty="0">
                <a:solidFill>
                  <a:srgbClr val="132D3F"/>
                </a:solidFill>
                <a:latin typeface="Proxima Nova" panose="02000506030000020004" pitchFamily="2" charset="0"/>
              </a:rPr>
              <a:t>STATE OF GIVING </a:t>
            </a:r>
            <a:r>
              <a:rPr lang="en-US" sz="900" b="1" dirty="0">
                <a:solidFill>
                  <a:srgbClr val="28A147"/>
                </a:solidFill>
                <a:latin typeface="Proxima Nova" panose="02000506030000020004" pitchFamily="2" charset="0"/>
              </a:rPr>
              <a:t>2025</a:t>
            </a:r>
          </a:p>
        </p:txBody>
      </p:sp>
      <p:sp>
        <p:nvSpPr>
          <p:cNvPr id="15" name="Rectangle 14">
            <a:extLst>
              <a:ext uri="{FF2B5EF4-FFF2-40B4-BE49-F238E27FC236}">
                <a16:creationId xmlns:a16="http://schemas.microsoft.com/office/drawing/2014/main" id="{BA593EC4-2D97-A421-961E-7E16F4F24F2D}"/>
              </a:ext>
            </a:extLst>
          </p:cNvPr>
          <p:cNvSpPr/>
          <p:nvPr/>
        </p:nvSpPr>
        <p:spPr>
          <a:xfrm>
            <a:off x="7571232" y="2194560"/>
            <a:ext cx="4700016" cy="2496312"/>
          </a:xfrm>
          <a:prstGeom prst="rect">
            <a:avLst/>
          </a:prstGeom>
          <a:solidFill>
            <a:srgbClr val="2E343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5FCFBBD-ED8A-951C-D04E-0B72DF979C7B}"/>
              </a:ext>
            </a:extLst>
          </p:cNvPr>
          <p:cNvSpPr txBox="1"/>
          <p:nvPr/>
        </p:nvSpPr>
        <p:spPr>
          <a:xfrm>
            <a:off x="8449056" y="2788920"/>
            <a:ext cx="2761488" cy="1323439"/>
          </a:xfrm>
          <a:prstGeom prst="rect">
            <a:avLst/>
          </a:prstGeom>
          <a:noFill/>
        </p:spPr>
        <p:txBody>
          <a:bodyPr wrap="square" rtlCol="0">
            <a:spAutoFit/>
          </a:bodyPr>
          <a:lstStyle/>
          <a:p>
            <a:pPr algn="ctr"/>
            <a:r>
              <a:rPr lang="en-US" sz="2600" b="1" dirty="0">
                <a:solidFill>
                  <a:srgbClr val="28A147"/>
                </a:solidFill>
                <a:latin typeface="Proxima Nova" panose="02000506030000020004" pitchFamily="2" charset="0"/>
              </a:rPr>
              <a:t>&lt;10%</a:t>
            </a:r>
          </a:p>
          <a:p>
            <a:pPr algn="ctr"/>
            <a:r>
              <a:rPr lang="en-US" dirty="0">
                <a:solidFill>
                  <a:schemeClr val="bg1"/>
                </a:solidFill>
                <a:latin typeface="Proxima Nova" panose="02000506030000020004" pitchFamily="2" charset="0"/>
              </a:rPr>
              <a:t>of all ECFA members report decreased demand for programs</a:t>
            </a:r>
          </a:p>
        </p:txBody>
      </p:sp>
    </p:spTree>
    <p:extLst>
      <p:ext uri="{BB962C8B-B14F-4D97-AF65-F5344CB8AC3E}">
        <p14:creationId xmlns:p14="http://schemas.microsoft.com/office/powerpoint/2010/main" val="2831588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4695BE"/>
        </a:solidFill>
        <a:effectLst/>
      </p:bgPr>
    </p:bg>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30A5B264-A4CB-A440-8DBA-ED77E18F3F60}"/>
              </a:ext>
            </a:extLst>
          </p:cNvPr>
          <p:cNvSpPr txBox="1"/>
          <p:nvPr/>
        </p:nvSpPr>
        <p:spPr>
          <a:xfrm>
            <a:off x="1599035" y="1859339"/>
            <a:ext cx="8610440" cy="3139321"/>
          </a:xfrm>
          <a:prstGeom prst="rect">
            <a:avLst/>
          </a:prstGeom>
          <a:noFill/>
        </p:spPr>
        <p:txBody>
          <a:bodyPr wrap="square" lIns="0" tIns="0" rIns="0" bIns="0" rtlCol="0">
            <a:spAutoFit/>
          </a:bodyPr>
          <a:lstStyle/>
          <a:p>
            <a:pPr lvl="1">
              <a:spcBef>
                <a:spcPts val="600"/>
              </a:spcBef>
            </a:pPr>
            <a:r>
              <a:rPr lang="en-US" sz="3400" b="1" i="1" dirty="0">
                <a:solidFill>
                  <a:schemeClr val="bg1"/>
                </a:solidFill>
                <a:latin typeface="Proxima Nova Semibold" panose="02000506030000020004" pitchFamily="2" charset="0"/>
              </a:rPr>
              <a:t>“We want to avoid any criticism of the way we administer this liberal gift. For we are taking pains to do what is right, not only in the eyes of the Lord but also in the eyes of man.”</a:t>
            </a:r>
            <a:endParaRPr lang="en-US" sz="3400" b="1" i="1" dirty="0">
              <a:solidFill>
                <a:schemeClr val="bg1"/>
              </a:solidFill>
              <a:latin typeface="Proxima Nova Semibold" panose="02000506030000020004" pitchFamily="2" charset="0"/>
              <a:ea typeface="Calibri" panose="020F0502020204030204" pitchFamily="34" charset="0"/>
              <a:cs typeface="Times New Roman" panose="02020603050405020304" pitchFamily="18" charset="0"/>
            </a:endParaRPr>
          </a:p>
          <a:p>
            <a:r>
              <a:rPr lang="en-US" sz="3400" b="1" dirty="0">
                <a:solidFill>
                  <a:schemeClr val="bg1"/>
                </a:solidFill>
                <a:latin typeface="Proxima Nova" panose="02000506030000020004" pitchFamily="2" charset="0"/>
                <a:ea typeface="Calibri" panose="020F0502020204030204" pitchFamily="34" charset="0"/>
                <a:cs typeface="Times New Roman" panose="02020603050405020304" pitchFamily="18" charset="0"/>
              </a:rPr>
              <a:t>					    </a:t>
            </a:r>
            <a:r>
              <a:rPr lang="en-US" sz="3000" dirty="0">
                <a:solidFill>
                  <a:schemeClr val="bg1"/>
                </a:solidFill>
                <a:latin typeface="Proxima Nova" panose="02000506030000020004" pitchFamily="2" charset="0"/>
                <a:ea typeface="Calibri" panose="020F0502020204030204" pitchFamily="34" charset="0"/>
                <a:cs typeface="Times New Roman" panose="02020603050405020304" pitchFamily="18" charset="0"/>
              </a:rPr>
              <a:t>2 Corinthians 8:20-21</a:t>
            </a:r>
          </a:p>
        </p:txBody>
      </p:sp>
      <p:sp>
        <p:nvSpPr>
          <p:cNvPr id="5" name="Slide Number Placeholder 35">
            <a:extLst>
              <a:ext uri="{FF2B5EF4-FFF2-40B4-BE49-F238E27FC236}">
                <a16:creationId xmlns:a16="http://schemas.microsoft.com/office/drawing/2014/main" id="{D77A346C-5D5E-8944-BA22-A894CD83DDF8}"/>
              </a:ext>
            </a:extLst>
          </p:cNvPr>
          <p:cNvSpPr txBox="1">
            <a:spLocks/>
          </p:cNvSpPr>
          <p:nvPr/>
        </p:nvSpPr>
        <p:spPr>
          <a:xfrm>
            <a:off x="343057" y="6293035"/>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EF0AE6A-0C88-4D74-A680-4D97C42034ED}" type="slidenum">
              <a:rPr lang="en-US" sz="1000" smtClean="0">
                <a:solidFill>
                  <a:schemeClr val="bg1"/>
                </a:solidFill>
                <a:latin typeface="Proxima Nova" panose="02000506030000020004" pitchFamily="2" charset="0"/>
              </a:rPr>
              <a:pPr algn="ctr"/>
              <a:t>2</a:t>
            </a:fld>
            <a:endParaRPr lang="en-US" sz="1000" dirty="0">
              <a:solidFill>
                <a:schemeClr val="bg1"/>
              </a:solidFill>
              <a:latin typeface="Proxima Nova" panose="02000506030000020004" pitchFamily="2" charset="0"/>
            </a:endParaRPr>
          </a:p>
        </p:txBody>
      </p:sp>
      <p:pic>
        <p:nvPicPr>
          <p:cNvPr id="7" name="Picture 6">
            <a:extLst>
              <a:ext uri="{FF2B5EF4-FFF2-40B4-BE49-F238E27FC236}">
                <a16:creationId xmlns:a16="http://schemas.microsoft.com/office/drawing/2014/main" id="{D1AE9BAD-C025-F14B-B081-589A10C75E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105" y="5527737"/>
            <a:ext cx="460695" cy="460695"/>
          </a:xfrm>
          <a:prstGeom prst="rect">
            <a:avLst/>
          </a:prstGeom>
        </p:spPr>
      </p:pic>
    </p:spTree>
    <p:extLst>
      <p:ext uri="{BB962C8B-B14F-4D97-AF65-F5344CB8AC3E}">
        <p14:creationId xmlns:p14="http://schemas.microsoft.com/office/powerpoint/2010/main" val="1929707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66D8CC0-FA42-DFA9-B738-2803FF3F7B95}"/>
              </a:ext>
            </a:extLst>
          </p:cNvPr>
          <p:cNvSpPr txBox="1"/>
          <p:nvPr/>
        </p:nvSpPr>
        <p:spPr>
          <a:xfrm>
            <a:off x="649224" y="461469"/>
            <a:ext cx="9790432" cy="1046440"/>
          </a:xfrm>
          <a:prstGeom prst="rect">
            <a:avLst/>
          </a:prstGeom>
          <a:noFill/>
        </p:spPr>
        <p:txBody>
          <a:bodyPr wrap="square" lIns="0" tIns="0" rIns="0" bIns="0" rtlCol="0">
            <a:spAutoFit/>
          </a:bodyPr>
          <a:lstStyle/>
          <a:p>
            <a:r>
              <a:rPr lang="en-US" sz="3400" b="1" dirty="0">
                <a:solidFill>
                  <a:srgbClr val="132D3F"/>
                </a:solidFill>
                <a:latin typeface="Proxima Nova" panose="02000506030000020004" pitchFamily="2" charset="0"/>
              </a:rPr>
              <a:t>Demand is increasing, but do ECFA members feel financially positioned to fill the gap?</a:t>
            </a:r>
            <a:endParaRPr lang="en-US" sz="2800" b="1" dirty="0">
              <a:solidFill>
                <a:srgbClr val="4695BE"/>
              </a:solidFill>
              <a:latin typeface="Proxima Nova" panose="02000506030000020004" pitchFamily="2" charset="0"/>
            </a:endParaRPr>
          </a:p>
        </p:txBody>
      </p:sp>
      <p:pic>
        <p:nvPicPr>
          <p:cNvPr id="9" name="Picture 8" descr="A graph of green and blue bars&#10;&#10;AI-generated content may be incorrect.">
            <a:extLst>
              <a:ext uri="{FF2B5EF4-FFF2-40B4-BE49-F238E27FC236}">
                <a16:creationId xmlns:a16="http://schemas.microsoft.com/office/drawing/2014/main" id="{946E67F8-0D6C-BDF2-FBC8-24F46B6FDFF4}"/>
              </a:ext>
            </a:extLst>
          </p:cNvPr>
          <p:cNvPicPr>
            <a:picLocks noChangeAspect="1"/>
          </p:cNvPicPr>
          <p:nvPr/>
        </p:nvPicPr>
        <p:blipFill>
          <a:blip r:embed="rId3">
            <a:extLst>
              <a:ext uri="{28A0092B-C50C-407E-A947-70E740481C1C}">
                <a14:useLocalDpi xmlns:a14="http://schemas.microsoft.com/office/drawing/2010/main" val="0"/>
              </a:ext>
            </a:extLst>
          </a:blip>
          <a:srcRect l="5109" t="28554" r="4603" b="19377"/>
          <a:stretch>
            <a:fillRect/>
          </a:stretch>
        </p:blipFill>
        <p:spPr>
          <a:xfrm>
            <a:off x="542046" y="1681007"/>
            <a:ext cx="11212460" cy="3686521"/>
          </a:xfrm>
          <a:prstGeom prst="rect">
            <a:avLst/>
          </a:prstGeom>
        </p:spPr>
      </p:pic>
      <p:sp>
        <p:nvSpPr>
          <p:cNvPr id="2" name="Slide Number Placeholder 35">
            <a:extLst>
              <a:ext uri="{FF2B5EF4-FFF2-40B4-BE49-F238E27FC236}">
                <a16:creationId xmlns:a16="http://schemas.microsoft.com/office/drawing/2014/main" id="{5AB0B4DB-22FD-FD01-95AA-3C64858AFED3}"/>
              </a:ext>
            </a:extLst>
          </p:cNvPr>
          <p:cNvSpPr txBox="1">
            <a:spLocks/>
          </p:cNvSpPr>
          <p:nvPr/>
        </p:nvSpPr>
        <p:spPr>
          <a:xfrm>
            <a:off x="286353" y="6420098"/>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7EF0AE6A-0C88-4D74-A680-4D97C42034ED}" type="slidenum">
              <a:rPr lang="en-US" sz="1000" b="1" smtClean="0">
                <a:solidFill>
                  <a:srgbClr val="305078"/>
                </a:solidFill>
                <a:latin typeface="Proxima Nova" panose="02000506030000020004" pitchFamily="2" charset="0"/>
              </a:rPr>
              <a:pPr algn="l"/>
              <a:t>20</a:t>
            </a:fld>
            <a:endParaRPr lang="en-US" sz="1000" b="1" dirty="0">
              <a:solidFill>
                <a:srgbClr val="305078"/>
              </a:solidFill>
              <a:latin typeface="Proxima Nova" panose="02000506030000020004" pitchFamily="2" charset="0"/>
            </a:endParaRPr>
          </a:p>
        </p:txBody>
      </p:sp>
      <p:pic>
        <p:nvPicPr>
          <p:cNvPr id="12" name="Picture 11">
            <a:extLst>
              <a:ext uri="{FF2B5EF4-FFF2-40B4-BE49-F238E27FC236}">
                <a16:creationId xmlns:a16="http://schemas.microsoft.com/office/drawing/2014/main" id="{ACAC45DC-D80E-8550-DDC5-F4C91371E5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98914" y="5943600"/>
            <a:ext cx="369998" cy="369998"/>
          </a:xfrm>
          <a:prstGeom prst="rect">
            <a:avLst/>
          </a:prstGeom>
        </p:spPr>
      </p:pic>
      <p:sp>
        <p:nvSpPr>
          <p:cNvPr id="13" name="TextBox 12">
            <a:extLst>
              <a:ext uri="{FF2B5EF4-FFF2-40B4-BE49-F238E27FC236}">
                <a16:creationId xmlns:a16="http://schemas.microsoft.com/office/drawing/2014/main" id="{ECBFD503-1583-4674-D828-283A7B37AF73}"/>
              </a:ext>
            </a:extLst>
          </p:cNvPr>
          <p:cNvSpPr txBox="1"/>
          <p:nvPr/>
        </p:nvSpPr>
        <p:spPr>
          <a:xfrm>
            <a:off x="10277856" y="6391656"/>
            <a:ext cx="1709928" cy="230832"/>
          </a:xfrm>
          <a:prstGeom prst="rect">
            <a:avLst/>
          </a:prstGeom>
          <a:noFill/>
        </p:spPr>
        <p:txBody>
          <a:bodyPr wrap="square" rtlCol="0">
            <a:spAutoFit/>
          </a:bodyPr>
          <a:lstStyle/>
          <a:p>
            <a:pPr algn="r"/>
            <a:r>
              <a:rPr lang="en-US" sz="900" b="1" dirty="0">
                <a:solidFill>
                  <a:srgbClr val="132D3F"/>
                </a:solidFill>
                <a:latin typeface="Proxima Nova" panose="02000506030000020004" pitchFamily="2" charset="0"/>
              </a:rPr>
              <a:t>STATE OF GIVING </a:t>
            </a:r>
            <a:r>
              <a:rPr lang="en-US" sz="900" b="1" dirty="0">
                <a:solidFill>
                  <a:srgbClr val="28A147"/>
                </a:solidFill>
                <a:latin typeface="Proxima Nova" panose="02000506030000020004" pitchFamily="2" charset="0"/>
              </a:rPr>
              <a:t>2025</a:t>
            </a:r>
          </a:p>
        </p:txBody>
      </p:sp>
    </p:spTree>
    <p:extLst>
      <p:ext uri="{BB962C8B-B14F-4D97-AF65-F5344CB8AC3E}">
        <p14:creationId xmlns:p14="http://schemas.microsoft.com/office/powerpoint/2010/main" val="10940372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7D935-FE03-302A-9F77-373DCAAFD838}"/>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C7A6481C-CCBF-0F86-628A-BA72474DB70F}"/>
              </a:ext>
            </a:extLst>
          </p:cNvPr>
          <p:cNvSpPr/>
          <p:nvPr/>
        </p:nvSpPr>
        <p:spPr>
          <a:xfrm>
            <a:off x="891540" y="495311"/>
            <a:ext cx="45719" cy="6858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
        <p:nvSpPr>
          <p:cNvPr id="10" name="TextBox 9">
            <a:extLst>
              <a:ext uri="{FF2B5EF4-FFF2-40B4-BE49-F238E27FC236}">
                <a16:creationId xmlns:a16="http://schemas.microsoft.com/office/drawing/2014/main" id="{040C5855-6CED-2683-C99A-66101FEE5BC7}"/>
              </a:ext>
            </a:extLst>
          </p:cNvPr>
          <p:cNvSpPr txBox="1"/>
          <p:nvPr/>
        </p:nvSpPr>
        <p:spPr>
          <a:xfrm>
            <a:off x="1558456" y="517480"/>
            <a:ext cx="7811146" cy="615553"/>
          </a:xfrm>
          <a:prstGeom prst="rect">
            <a:avLst/>
          </a:prstGeom>
          <a:noFill/>
        </p:spPr>
        <p:txBody>
          <a:bodyPr wrap="square" lIns="0" tIns="0" rIns="0" bIns="0" rtlCol="0">
            <a:spAutoFit/>
          </a:bodyPr>
          <a:lstStyle/>
          <a:p>
            <a:r>
              <a:rPr lang="en-US" sz="4000" b="1" dirty="0">
                <a:solidFill>
                  <a:srgbClr val="132D3F"/>
                </a:solidFill>
                <a:latin typeface="Proxima Nova" panose="02000506030000020004" pitchFamily="2" charset="0"/>
              </a:rPr>
              <a:t>STATE OF GIVING </a:t>
            </a:r>
            <a:r>
              <a:rPr lang="en-US" sz="4000" b="1" dirty="0">
                <a:solidFill>
                  <a:srgbClr val="28A147"/>
                </a:solidFill>
                <a:latin typeface="Proxima Nova" panose="02000506030000020004" pitchFamily="2" charset="0"/>
              </a:rPr>
              <a:t>2025</a:t>
            </a:r>
          </a:p>
        </p:txBody>
      </p:sp>
      <p:sp>
        <p:nvSpPr>
          <p:cNvPr id="5" name="Slide Number Placeholder 35">
            <a:extLst>
              <a:ext uri="{FF2B5EF4-FFF2-40B4-BE49-F238E27FC236}">
                <a16:creationId xmlns:a16="http://schemas.microsoft.com/office/drawing/2014/main" id="{BDAB41EF-4920-6E78-ED29-C5831F03D1AD}"/>
              </a:ext>
            </a:extLst>
          </p:cNvPr>
          <p:cNvSpPr txBox="1">
            <a:spLocks/>
          </p:cNvSpPr>
          <p:nvPr/>
        </p:nvSpPr>
        <p:spPr>
          <a:xfrm>
            <a:off x="343057" y="6293035"/>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EF0AE6A-0C88-4D74-A680-4D97C42034ED}" type="slidenum">
              <a:rPr lang="en-US" sz="1000" smtClean="0">
                <a:solidFill>
                  <a:srgbClr val="132D3F"/>
                </a:solidFill>
                <a:latin typeface="Proxima Nova" panose="02000506030000020004" pitchFamily="2" charset="0"/>
              </a:rPr>
              <a:pPr algn="ctr"/>
              <a:t>21</a:t>
            </a:fld>
            <a:endParaRPr lang="en-US" sz="1000" dirty="0">
              <a:solidFill>
                <a:srgbClr val="132D3F"/>
              </a:solidFill>
              <a:latin typeface="Proxima Nova" panose="02000506030000020004" pitchFamily="2" charset="0"/>
            </a:endParaRPr>
          </a:p>
        </p:txBody>
      </p:sp>
      <p:pic>
        <p:nvPicPr>
          <p:cNvPr id="6" name="Picture 5">
            <a:extLst>
              <a:ext uri="{FF2B5EF4-FFF2-40B4-BE49-F238E27FC236}">
                <a16:creationId xmlns:a16="http://schemas.microsoft.com/office/drawing/2014/main" id="{98BDFD7B-04BA-D39C-BE96-C9BB74C03B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105" y="5527737"/>
            <a:ext cx="460695" cy="460695"/>
          </a:xfrm>
          <a:prstGeom prst="rect">
            <a:avLst/>
          </a:prstGeom>
        </p:spPr>
      </p:pic>
      <p:sp>
        <p:nvSpPr>
          <p:cNvPr id="2" name="Rectangle 1">
            <a:extLst>
              <a:ext uri="{FF2B5EF4-FFF2-40B4-BE49-F238E27FC236}">
                <a16:creationId xmlns:a16="http://schemas.microsoft.com/office/drawing/2014/main" id="{044573CF-552A-0C56-A7EA-610A2F9AE8BE}"/>
              </a:ext>
            </a:extLst>
          </p:cNvPr>
          <p:cNvSpPr/>
          <p:nvPr/>
        </p:nvSpPr>
        <p:spPr>
          <a:xfrm>
            <a:off x="7644611" y="1266529"/>
            <a:ext cx="721297" cy="43732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diagram of a pie chart&#10;&#10;AI-generated content may be incorrect.">
            <a:extLst>
              <a:ext uri="{FF2B5EF4-FFF2-40B4-BE49-F238E27FC236}">
                <a16:creationId xmlns:a16="http://schemas.microsoft.com/office/drawing/2014/main" id="{66DCBD8F-EEBA-A948-94C2-B8F407595B59}"/>
              </a:ext>
            </a:extLst>
          </p:cNvPr>
          <p:cNvPicPr>
            <a:picLocks noChangeAspect="1"/>
          </p:cNvPicPr>
          <p:nvPr/>
        </p:nvPicPr>
        <p:blipFill>
          <a:blip r:embed="rId4">
            <a:extLst>
              <a:ext uri="{28A0092B-C50C-407E-A947-70E740481C1C}">
                <a14:useLocalDpi xmlns:a14="http://schemas.microsoft.com/office/drawing/2010/main" val="0"/>
              </a:ext>
            </a:extLst>
          </a:blip>
          <a:srcRect l="7995" t="29043" r="30586" b="5419"/>
          <a:stretch>
            <a:fillRect/>
          </a:stretch>
        </p:blipFill>
        <p:spPr>
          <a:xfrm>
            <a:off x="1906322" y="1613754"/>
            <a:ext cx="7191183" cy="4374678"/>
          </a:xfrm>
          <a:prstGeom prst="rect">
            <a:avLst/>
          </a:prstGeom>
        </p:spPr>
      </p:pic>
      <p:pic>
        <p:nvPicPr>
          <p:cNvPr id="7" name="Picture 6" descr="A diagram of a pie chart&#10;&#10;AI-generated content may be incorrect.">
            <a:extLst>
              <a:ext uri="{FF2B5EF4-FFF2-40B4-BE49-F238E27FC236}">
                <a16:creationId xmlns:a16="http://schemas.microsoft.com/office/drawing/2014/main" id="{C954466F-B9D9-9F7E-A96F-68B4F4D75F89}"/>
              </a:ext>
            </a:extLst>
          </p:cNvPr>
          <p:cNvPicPr>
            <a:picLocks noChangeAspect="1"/>
          </p:cNvPicPr>
          <p:nvPr/>
        </p:nvPicPr>
        <p:blipFill>
          <a:blip r:embed="rId4">
            <a:extLst>
              <a:ext uri="{28A0092B-C50C-407E-A947-70E740481C1C}">
                <a14:useLocalDpi xmlns:a14="http://schemas.microsoft.com/office/drawing/2010/main" val="0"/>
              </a:ext>
            </a:extLst>
          </a:blip>
          <a:srcRect l="70180" t="29732" r="21192" b="63198"/>
          <a:stretch>
            <a:fillRect/>
          </a:stretch>
        </p:blipFill>
        <p:spPr>
          <a:xfrm>
            <a:off x="9097505" y="2315497"/>
            <a:ext cx="1010264" cy="471948"/>
          </a:xfrm>
          <a:prstGeom prst="rect">
            <a:avLst/>
          </a:prstGeom>
        </p:spPr>
      </p:pic>
      <p:pic>
        <p:nvPicPr>
          <p:cNvPr id="8" name="Picture 7" descr="A diagram of a pie chart&#10;&#10;AI-generated content may be incorrect.">
            <a:extLst>
              <a:ext uri="{FF2B5EF4-FFF2-40B4-BE49-F238E27FC236}">
                <a16:creationId xmlns:a16="http://schemas.microsoft.com/office/drawing/2014/main" id="{AAFE72D0-B3CC-E460-CF94-D9EEEF0B8A66}"/>
              </a:ext>
            </a:extLst>
          </p:cNvPr>
          <p:cNvPicPr>
            <a:picLocks noChangeAspect="1"/>
          </p:cNvPicPr>
          <p:nvPr/>
        </p:nvPicPr>
        <p:blipFill>
          <a:blip r:embed="rId4">
            <a:extLst>
              <a:ext uri="{28A0092B-C50C-407E-A947-70E740481C1C}">
                <a14:useLocalDpi xmlns:a14="http://schemas.microsoft.com/office/drawing/2010/main" val="0"/>
              </a:ext>
            </a:extLst>
          </a:blip>
          <a:srcRect l="78620" t="29732" r="13193" b="63198"/>
          <a:stretch>
            <a:fillRect/>
          </a:stretch>
        </p:blipFill>
        <p:spPr>
          <a:xfrm>
            <a:off x="9235361" y="2642420"/>
            <a:ext cx="958645" cy="471948"/>
          </a:xfrm>
          <a:prstGeom prst="rect">
            <a:avLst/>
          </a:prstGeom>
        </p:spPr>
      </p:pic>
      <p:pic>
        <p:nvPicPr>
          <p:cNvPr id="11" name="Picture 10" descr="A diagram of a pie chart&#10;&#10;AI-generated content may be incorrect.">
            <a:extLst>
              <a:ext uri="{FF2B5EF4-FFF2-40B4-BE49-F238E27FC236}">
                <a16:creationId xmlns:a16="http://schemas.microsoft.com/office/drawing/2014/main" id="{71278639-84E9-5FD2-0C92-5528DC30EE39}"/>
              </a:ext>
            </a:extLst>
          </p:cNvPr>
          <p:cNvPicPr>
            <a:picLocks noChangeAspect="1"/>
          </p:cNvPicPr>
          <p:nvPr/>
        </p:nvPicPr>
        <p:blipFill>
          <a:blip r:embed="rId4">
            <a:extLst>
              <a:ext uri="{28A0092B-C50C-407E-A947-70E740481C1C}">
                <a14:useLocalDpi xmlns:a14="http://schemas.microsoft.com/office/drawing/2010/main" val="0"/>
              </a:ext>
            </a:extLst>
          </a:blip>
          <a:srcRect l="86115" t="29732" r="5068" b="63198"/>
          <a:stretch>
            <a:fillRect/>
          </a:stretch>
        </p:blipFill>
        <p:spPr>
          <a:xfrm>
            <a:off x="9208117" y="2976717"/>
            <a:ext cx="1032387" cy="471948"/>
          </a:xfrm>
          <a:prstGeom prst="rect">
            <a:avLst/>
          </a:prstGeom>
        </p:spPr>
      </p:pic>
    </p:spTree>
    <p:extLst>
      <p:ext uri="{BB962C8B-B14F-4D97-AF65-F5344CB8AC3E}">
        <p14:creationId xmlns:p14="http://schemas.microsoft.com/office/powerpoint/2010/main" val="27171994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CA9E52-40FF-58BB-B6E5-3E28C3EA85E4}"/>
              </a:ext>
            </a:extLst>
          </p:cNvPr>
          <p:cNvSpPr txBox="1"/>
          <p:nvPr/>
        </p:nvSpPr>
        <p:spPr>
          <a:xfrm>
            <a:off x="649224" y="368142"/>
            <a:ext cx="10532958" cy="2092881"/>
          </a:xfrm>
          <a:prstGeom prst="rect">
            <a:avLst/>
          </a:prstGeom>
          <a:noFill/>
        </p:spPr>
        <p:txBody>
          <a:bodyPr wrap="square" lIns="0" tIns="0" rIns="0" bIns="0" rtlCol="0">
            <a:spAutoFit/>
          </a:bodyPr>
          <a:lstStyle/>
          <a:p>
            <a:r>
              <a:rPr lang="en-US" sz="3400" b="1" dirty="0">
                <a:solidFill>
                  <a:srgbClr val="132D3F"/>
                </a:solidFill>
                <a:latin typeface="Proxima Nova" panose="02000506030000020004" pitchFamily="2" charset="0"/>
              </a:rPr>
              <a:t>79% of ECFA members feel financially positioned to communicate with givers and manage donor relationships, yet this continues to be one of the biggest challenges faced by churches and ministries.</a:t>
            </a:r>
            <a:endParaRPr lang="en-US" sz="2800" b="1" dirty="0">
              <a:solidFill>
                <a:srgbClr val="4695BE"/>
              </a:solidFill>
              <a:latin typeface="Proxima Nova" panose="02000506030000020004" pitchFamily="2" charset="0"/>
            </a:endParaRPr>
          </a:p>
        </p:txBody>
      </p:sp>
      <p:pic>
        <p:nvPicPr>
          <p:cNvPr id="6" name="Picture 5" descr="A close-up of a website&#10;&#10;AI-generated content may be incorrect.">
            <a:extLst>
              <a:ext uri="{FF2B5EF4-FFF2-40B4-BE49-F238E27FC236}">
                <a16:creationId xmlns:a16="http://schemas.microsoft.com/office/drawing/2014/main" id="{7E717702-AC6F-C65E-0B1E-7B61C400E13B}"/>
              </a:ext>
            </a:extLst>
          </p:cNvPr>
          <p:cNvPicPr>
            <a:picLocks noChangeAspect="1"/>
          </p:cNvPicPr>
          <p:nvPr/>
        </p:nvPicPr>
        <p:blipFill>
          <a:blip r:embed="rId3">
            <a:extLst>
              <a:ext uri="{28A0092B-C50C-407E-A947-70E740481C1C}">
                <a14:useLocalDpi xmlns:a14="http://schemas.microsoft.com/office/drawing/2010/main" val="0"/>
              </a:ext>
            </a:extLst>
          </a:blip>
          <a:srcRect l="4717" t="41891" r="7518" b="4456"/>
          <a:stretch>
            <a:fillRect/>
          </a:stretch>
        </p:blipFill>
        <p:spPr>
          <a:xfrm>
            <a:off x="594359" y="2761488"/>
            <a:ext cx="10730625" cy="3739896"/>
          </a:xfrm>
          <a:prstGeom prst="rect">
            <a:avLst/>
          </a:prstGeom>
        </p:spPr>
      </p:pic>
      <p:sp>
        <p:nvSpPr>
          <p:cNvPr id="10" name="TextBox 9">
            <a:extLst>
              <a:ext uri="{FF2B5EF4-FFF2-40B4-BE49-F238E27FC236}">
                <a16:creationId xmlns:a16="http://schemas.microsoft.com/office/drawing/2014/main" id="{21321C8C-4B7E-9E56-5B91-0942758B22A0}"/>
              </a:ext>
            </a:extLst>
          </p:cNvPr>
          <p:cNvSpPr txBox="1"/>
          <p:nvPr/>
        </p:nvSpPr>
        <p:spPr>
          <a:xfrm>
            <a:off x="188976" y="6355080"/>
            <a:ext cx="387096" cy="246221"/>
          </a:xfrm>
          <a:prstGeom prst="rect">
            <a:avLst/>
          </a:prstGeom>
          <a:noFill/>
        </p:spPr>
        <p:txBody>
          <a:bodyPr wrap="square" rtlCol="0">
            <a:spAutoFit/>
          </a:bodyPr>
          <a:lstStyle/>
          <a:p>
            <a:r>
              <a:rPr lang="en-US" sz="1000" b="1" dirty="0">
                <a:latin typeface="Proxima Nova" panose="02000506030000020004" pitchFamily="2" charset="0"/>
              </a:rPr>
              <a:t>26</a:t>
            </a:r>
            <a:endParaRPr lang="en-US" sz="1000" b="1" dirty="0">
              <a:solidFill>
                <a:srgbClr val="28A147"/>
              </a:solidFill>
              <a:latin typeface="Proxima Nova" panose="02000506030000020004" pitchFamily="2" charset="0"/>
            </a:endParaRPr>
          </a:p>
        </p:txBody>
      </p:sp>
      <p:pic>
        <p:nvPicPr>
          <p:cNvPr id="14" name="Picture 13">
            <a:extLst>
              <a:ext uri="{FF2B5EF4-FFF2-40B4-BE49-F238E27FC236}">
                <a16:creationId xmlns:a16="http://schemas.microsoft.com/office/drawing/2014/main" id="{072A8B86-F64E-BE3D-8FAF-DAD60A0151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98914" y="5943600"/>
            <a:ext cx="369998" cy="369998"/>
          </a:xfrm>
          <a:prstGeom prst="rect">
            <a:avLst/>
          </a:prstGeom>
        </p:spPr>
      </p:pic>
      <p:sp>
        <p:nvSpPr>
          <p:cNvPr id="15" name="TextBox 14">
            <a:extLst>
              <a:ext uri="{FF2B5EF4-FFF2-40B4-BE49-F238E27FC236}">
                <a16:creationId xmlns:a16="http://schemas.microsoft.com/office/drawing/2014/main" id="{3F080827-1FAD-C122-398C-A0C64D3BE458}"/>
              </a:ext>
            </a:extLst>
          </p:cNvPr>
          <p:cNvSpPr txBox="1"/>
          <p:nvPr/>
        </p:nvSpPr>
        <p:spPr>
          <a:xfrm>
            <a:off x="10277856" y="6391656"/>
            <a:ext cx="1709928" cy="230832"/>
          </a:xfrm>
          <a:prstGeom prst="rect">
            <a:avLst/>
          </a:prstGeom>
          <a:noFill/>
        </p:spPr>
        <p:txBody>
          <a:bodyPr wrap="square" rtlCol="0">
            <a:spAutoFit/>
          </a:bodyPr>
          <a:lstStyle/>
          <a:p>
            <a:pPr algn="r"/>
            <a:r>
              <a:rPr lang="en-US" sz="900" b="1" dirty="0">
                <a:solidFill>
                  <a:srgbClr val="132D3F"/>
                </a:solidFill>
                <a:latin typeface="Proxima Nova" panose="02000506030000020004" pitchFamily="2" charset="0"/>
              </a:rPr>
              <a:t>STATE OF GIVING </a:t>
            </a:r>
            <a:r>
              <a:rPr lang="en-US" sz="900" b="1" dirty="0">
                <a:solidFill>
                  <a:srgbClr val="28A147"/>
                </a:solidFill>
                <a:latin typeface="Proxima Nova" panose="02000506030000020004" pitchFamily="2" charset="0"/>
              </a:rPr>
              <a:t>2025</a:t>
            </a:r>
          </a:p>
        </p:txBody>
      </p:sp>
    </p:spTree>
    <p:extLst>
      <p:ext uri="{BB962C8B-B14F-4D97-AF65-F5344CB8AC3E}">
        <p14:creationId xmlns:p14="http://schemas.microsoft.com/office/powerpoint/2010/main" val="6030232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906FA4-52D3-ACA6-7E89-E417C2DE6C42}"/>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9D473D7A-0FE5-5D95-1225-3D7BF969BFF7}"/>
              </a:ext>
            </a:extLst>
          </p:cNvPr>
          <p:cNvSpPr/>
          <p:nvPr/>
        </p:nvSpPr>
        <p:spPr>
          <a:xfrm>
            <a:off x="891540" y="495311"/>
            <a:ext cx="45719" cy="6858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
        <p:nvSpPr>
          <p:cNvPr id="10" name="TextBox 9">
            <a:extLst>
              <a:ext uri="{FF2B5EF4-FFF2-40B4-BE49-F238E27FC236}">
                <a16:creationId xmlns:a16="http://schemas.microsoft.com/office/drawing/2014/main" id="{D10B2403-4FFC-693E-DDD4-655760845590}"/>
              </a:ext>
            </a:extLst>
          </p:cNvPr>
          <p:cNvSpPr txBox="1"/>
          <p:nvPr/>
        </p:nvSpPr>
        <p:spPr>
          <a:xfrm>
            <a:off x="1558456" y="517480"/>
            <a:ext cx="7811146" cy="584775"/>
          </a:xfrm>
          <a:prstGeom prst="rect">
            <a:avLst/>
          </a:prstGeom>
          <a:noFill/>
        </p:spPr>
        <p:txBody>
          <a:bodyPr wrap="square" lIns="0" tIns="0" rIns="0" bIns="0" rtlCol="0">
            <a:spAutoFit/>
          </a:bodyPr>
          <a:lstStyle/>
          <a:p>
            <a:r>
              <a:rPr lang="en-US" sz="3800" b="1" dirty="0">
                <a:solidFill>
                  <a:srgbClr val="132D3F"/>
                </a:solidFill>
                <a:latin typeface="Proxima Nova" panose="02000506030000020004" pitchFamily="2" charset="0"/>
              </a:rPr>
              <a:t>Next Generation Donors</a:t>
            </a:r>
          </a:p>
        </p:txBody>
      </p:sp>
      <p:sp>
        <p:nvSpPr>
          <p:cNvPr id="3" name="TextBox 2">
            <a:extLst>
              <a:ext uri="{FF2B5EF4-FFF2-40B4-BE49-F238E27FC236}">
                <a16:creationId xmlns:a16="http://schemas.microsoft.com/office/drawing/2014/main" id="{0137086C-422E-338D-553D-4F81D8563E8B}"/>
              </a:ext>
            </a:extLst>
          </p:cNvPr>
          <p:cNvSpPr txBox="1"/>
          <p:nvPr/>
        </p:nvSpPr>
        <p:spPr>
          <a:xfrm>
            <a:off x="1558456" y="1295241"/>
            <a:ext cx="9970439" cy="4832092"/>
          </a:xfrm>
          <a:prstGeom prst="rect">
            <a:avLst/>
          </a:prstGeom>
          <a:noFill/>
        </p:spPr>
        <p:txBody>
          <a:bodyPr wrap="square" lIns="0" tIns="0" rIns="0" bIns="0" rtlCol="0">
            <a:spAutoFit/>
          </a:bodyPr>
          <a:lstStyle/>
          <a:p>
            <a:pPr marL="137160" lvl="1">
              <a:spcAft>
                <a:spcPts val="600"/>
              </a:spcAft>
            </a:pPr>
            <a:r>
              <a:rPr lang="en-US" sz="2200" dirty="0">
                <a:solidFill>
                  <a:srgbClr val="305078"/>
                </a:solidFill>
                <a:latin typeface="Proxima Nova" panose="02000506030000020004" pitchFamily="2" charset="0"/>
              </a:rPr>
              <a:t>Giving USA, citing </a:t>
            </a:r>
            <a:r>
              <a:rPr lang="en-US" sz="2200" i="1" dirty="0">
                <a:solidFill>
                  <a:srgbClr val="305078"/>
                </a:solidFill>
                <a:latin typeface="Proxima Nova" panose="02000506030000020004" pitchFamily="2" charset="0"/>
              </a:rPr>
              <a:t>Next Generation of Philanthropy</a:t>
            </a:r>
            <a:r>
              <a:rPr lang="en-US" sz="2200" dirty="0">
                <a:solidFill>
                  <a:srgbClr val="305078"/>
                </a:solidFill>
                <a:latin typeface="Proxima Nova" panose="02000506030000020004" pitchFamily="2" charset="0"/>
              </a:rPr>
              <a:t> report by Indiana University:</a:t>
            </a:r>
          </a:p>
          <a:p>
            <a:pPr marL="137160" lvl="1">
              <a:spcAft>
                <a:spcPts val="600"/>
              </a:spcAft>
            </a:pPr>
            <a:endParaRPr lang="en-US" sz="2200" dirty="0">
              <a:solidFill>
                <a:srgbClr val="305078"/>
              </a:solidFill>
              <a:latin typeface="Proxima Nova" panose="02000506030000020004" pitchFamily="2" charset="0"/>
            </a:endParaRPr>
          </a:p>
          <a:p>
            <a:pPr marL="594360" lvl="2">
              <a:spcAft>
                <a:spcPts val="600"/>
              </a:spcAft>
            </a:pPr>
            <a:r>
              <a:rPr lang="en-US" sz="2200" i="1" dirty="0">
                <a:solidFill>
                  <a:srgbClr val="305078"/>
                </a:solidFill>
                <a:latin typeface="Proxima Nova" panose="02000506030000020004" pitchFamily="2" charset="0"/>
              </a:rPr>
              <a:t>The report identified religion as the top cause to which Gen Z and Millennials donate, the same as older generations.</a:t>
            </a:r>
          </a:p>
          <a:p>
            <a:pPr marL="594360" lvl="2">
              <a:spcAft>
                <a:spcPts val="600"/>
              </a:spcAft>
            </a:pPr>
            <a:endParaRPr lang="en-US" sz="2200" i="1" dirty="0">
              <a:solidFill>
                <a:srgbClr val="305078"/>
              </a:solidFill>
              <a:latin typeface="Proxima Nova" panose="02000506030000020004" pitchFamily="2" charset="0"/>
            </a:endParaRPr>
          </a:p>
          <a:p>
            <a:pPr marL="594360" lvl="2">
              <a:spcAft>
                <a:spcPts val="600"/>
              </a:spcAft>
            </a:pPr>
            <a:r>
              <a:rPr lang="en-US" sz="2200" i="1" dirty="0">
                <a:solidFill>
                  <a:srgbClr val="305078"/>
                </a:solidFill>
                <a:latin typeface="Proxima Nova" panose="02000506030000020004" pitchFamily="2" charset="0"/>
              </a:rPr>
              <a:t>Next-generation donors were more likely to utilize websites, social media,</a:t>
            </a:r>
          </a:p>
          <a:p>
            <a:pPr marL="594360" lvl="2">
              <a:spcAft>
                <a:spcPts val="600"/>
              </a:spcAft>
            </a:pPr>
            <a:r>
              <a:rPr lang="en-US" sz="2200" i="1" dirty="0">
                <a:solidFill>
                  <a:srgbClr val="305078"/>
                </a:solidFill>
                <a:latin typeface="Proxima Nova" panose="02000506030000020004" pitchFamily="2" charset="0"/>
              </a:rPr>
              <a:t>and crowdfunding platforms to make donations, research charitable</a:t>
            </a:r>
          </a:p>
          <a:p>
            <a:pPr marL="594360" lvl="2">
              <a:spcAft>
                <a:spcPts val="600"/>
              </a:spcAft>
            </a:pPr>
            <a:r>
              <a:rPr lang="en-US" sz="2200" i="1" dirty="0">
                <a:solidFill>
                  <a:srgbClr val="305078"/>
                </a:solidFill>
                <a:latin typeface="Proxima Nova" panose="02000506030000020004" pitchFamily="2" charset="0"/>
              </a:rPr>
              <a:t>organizations, share information with peers, and measure impact.</a:t>
            </a:r>
          </a:p>
          <a:p>
            <a:pPr marL="594360" lvl="2">
              <a:spcAft>
                <a:spcPts val="600"/>
              </a:spcAft>
            </a:pPr>
            <a:endParaRPr lang="en-US" sz="2200" i="1" dirty="0">
              <a:solidFill>
                <a:srgbClr val="305078"/>
              </a:solidFill>
              <a:latin typeface="Proxima Nova" panose="02000506030000020004" pitchFamily="2" charset="0"/>
            </a:endParaRPr>
          </a:p>
          <a:p>
            <a:pPr marL="594360" lvl="2">
              <a:spcAft>
                <a:spcPts val="600"/>
              </a:spcAft>
            </a:pPr>
            <a:r>
              <a:rPr lang="en-US" sz="2200" i="1" dirty="0">
                <a:solidFill>
                  <a:srgbClr val="305078"/>
                </a:solidFill>
                <a:latin typeface="Proxima Nova" panose="02000506030000020004" pitchFamily="2" charset="0"/>
              </a:rPr>
              <a:t>Gen Z and Millennial donors have high expectations for transparency</a:t>
            </a:r>
          </a:p>
          <a:p>
            <a:pPr marL="594360" lvl="2">
              <a:spcAft>
                <a:spcPts val="600"/>
              </a:spcAft>
            </a:pPr>
            <a:r>
              <a:rPr lang="en-US" sz="2200" i="1" dirty="0">
                <a:solidFill>
                  <a:srgbClr val="305078"/>
                </a:solidFill>
                <a:latin typeface="Proxima Nova" panose="02000506030000020004" pitchFamily="2" charset="0"/>
              </a:rPr>
              <a:t>and accountability, and value actively supporting organizations through</a:t>
            </a:r>
          </a:p>
          <a:p>
            <a:pPr marL="594360" lvl="2">
              <a:spcAft>
                <a:spcPts val="600"/>
              </a:spcAft>
            </a:pPr>
            <a:r>
              <a:rPr lang="en-US" sz="2200" i="1" dirty="0">
                <a:solidFill>
                  <a:srgbClr val="305078"/>
                </a:solidFill>
                <a:latin typeface="Proxima Nova" panose="02000506030000020004" pitchFamily="2" charset="0"/>
              </a:rPr>
              <a:t>volunteering or sharing expertise.</a:t>
            </a:r>
            <a:endParaRPr lang="en-US" sz="1400" dirty="0">
              <a:solidFill>
                <a:srgbClr val="305078"/>
              </a:solidFill>
              <a:latin typeface="Proxima Nova" panose="02000506030000020004" pitchFamily="2" charset="0"/>
            </a:endParaRPr>
          </a:p>
        </p:txBody>
      </p:sp>
    </p:spTree>
    <p:extLst>
      <p:ext uri="{BB962C8B-B14F-4D97-AF65-F5344CB8AC3E}">
        <p14:creationId xmlns:p14="http://schemas.microsoft.com/office/powerpoint/2010/main" val="42544362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FFE5009-1CD0-9142-A69A-411FB369B2CF}"/>
              </a:ext>
            </a:extLst>
          </p:cNvPr>
          <p:cNvSpPr txBox="1"/>
          <p:nvPr/>
        </p:nvSpPr>
        <p:spPr>
          <a:xfrm>
            <a:off x="649224" y="468726"/>
            <a:ext cx="9790432" cy="1046440"/>
          </a:xfrm>
          <a:prstGeom prst="rect">
            <a:avLst/>
          </a:prstGeom>
          <a:noFill/>
        </p:spPr>
        <p:txBody>
          <a:bodyPr wrap="square" lIns="0" tIns="0" rIns="0" bIns="0" rtlCol="0">
            <a:spAutoFit/>
          </a:bodyPr>
          <a:lstStyle/>
          <a:p>
            <a:r>
              <a:rPr lang="en-US" sz="3400" b="1" dirty="0">
                <a:solidFill>
                  <a:srgbClr val="132D3F"/>
                </a:solidFill>
                <a:latin typeface="Proxima Nova" panose="02000506030000020004" pitchFamily="2" charset="0"/>
              </a:rPr>
              <a:t>The One Big Beautiful Bill Act has created uncertainty around donor giving.</a:t>
            </a:r>
            <a:endParaRPr lang="en-US" sz="2800" b="1" dirty="0">
              <a:solidFill>
                <a:srgbClr val="4695BE"/>
              </a:solidFill>
              <a:latin typeface="Proxima Nova" panose="02000506030000020004" pitchFamily="2" charset="0"/>
            </a:endParaRPr>
          </a:p>
        </p:txBody>
      </p:sp>
      <p:pic>
        <p:nvPicPr>
          <p:cNvPr id="6" name="Picture 5" descr="A graph of a bill&#10;&#10;AI-generated content may be incorrect.">
            <a:extLst>
              <a:ext uri="{FF2B5EF4-FFF2-40B4-BE49-F238E27FC236}">
                <a16:creationId xmlns:a16="http://schemas.microsoft.com/office/drawing/2014/main" id="{B030B5EA-6F8C-FE12-230B-00B44FAE29A9}"/>
              </a:ext>
            </a:extLst>
          </p:cNvPr>
          <p:cNvPicPr>
            <a:picLocks noChangeAspect="1"/>
          </p:cNvPicPr>
          <p:nvPr/>
        </p:nvPicPr>
        <p:blipFill>
          <a:blip r:embed="rId3">
            <a:extLst>
              <a:ext uri="{28A0092B-C50C-407E-A947-70E740481C1C}">
                <a14:useLocalDpi xmlns:a14="http://schemas.microsoft.com/office/drawing/2010/main" val="0"/>
              </a:ext>
            </a:extLst>
          </a:blip>
          <a:srcRect l="4365" t="28890" r="29753" b="5694"/>
          <a:stretch>
            <a:fillRect/>
          </a:stretch>
        </p:blipFill>
        <p:spPr>
          <a:xfrm>
            <a:off x="521208" y="1746503"/>
            <a:ext cx="8430768" cy="4772417"/>
          </a:xfrm>
          <a:prstGeom prst="rect">
            <a:avLst/>
          </a:prstGeom>
        </p:spPr>
      </p:pic>
      <p:pic>
        <p:nvPicPr>
          <p:cNvPr id="9" name="Picture 8" descr="A graph of a bill&#10;&#10;AI-generated content may be incorrect.">
            <a:extLst>
              <a:ext uri="{FF2B5EF4-FFF2-40B4-BE49-F238E27FC236}">
                <a16:creationId xmlns:a16="http://schemas.microsoft.com/office/drawing/2014/main" id="{9EC48DEE-1D1A-8F9B-021C-E18BE0EF3947}"/>
              </a:ext>
            </a:extLst>
          </p:cNvPr>
          <p:cNvPicPr>
            <a:picLocks noChangeAspect="1"/>
          </p:cNvPicPr>
          <p:nvPr/>
        </p:nvPicPr>
        <p:blipFill>
          <a:blip r:embed="rId3">
            <a:extLst>
              <a:ext uri="{28A0092B-C50C-407E-A947-70E740481C1C}">
                <a14:useLocalDpi xmlns:a14="http://schemas.microsoft.com/office/drawing/2010/main" val="0"/>
              </a:ext>
            </a:extLst>
          </a:blip>
          <a:srcRect l="70765" t="30751" r="13987" b="63930"/>
          <a:stretch>
            <a:fillRect/>
          </a:stretch>
        </p:blipFill>
        <p:spPr>
          <a:xfrm>
            <a:off x="8906256" y="2011679"/>
            <a:ext cx="1839298" cy="365761"/>
          </a:xfrm>
          <a:prstGeom prst="rect">
            <a:avLst/>
          </a:prstGeom>
        </p:spPr>
      </p:pic>
      <p:sp>
        <p:nvSpPr>
          <p:cNvPr id="10" name="Slide Number Placeholder 35">
            <a:extLst>
              <a:ext uri="{FF2B5EF4-FFF2-40B4-BE49-F238E27FC236}">
                <a16:creationId xmlns:a16="http://schemas.microsoft.com/office/drawing/2014/main" id="{3C2C0F21-BEBB-E84E-7C3F-3662BADC0971}"/>
              </a:ext>
            </a:extLst>
          </p:cNvPr>
          <p:cNvSpPr txBox="1">
            <a:spLocks/>
          </p:cNvSpPr>
          <p:nvPr/>
        </p:nvSpPr>
        <p:spPr>
          <a:xfrm>
            <a:off x="286353" y="6420098"/>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7EF0AE6A-0C88-4D74-A680-4D97C42034ED}" type="slidenum">
              <a:rPr lang="en-US" sz="1000" b="1" smtClean="0">
                <a:solidFill>
                  <a:srgbClr val="305078"/>
                </a:solidFill>
                <a:latin typeface="Proxima Nova" panose="02000506030000020004" pitchFamily="2" charset="0"/>
              </a:rPr>
              <a:pPr algn="l"/>
              <a:t>24</a:t>
            </a:fld>
            <a:endParaRPr lang="en-US" sz="1000" b="1" dirty="0">
              <a:solidFill>
                <a:srgbClr val="305078"/>
              </a:solidFill>
              <a:latin typeface="Proxima Nova" panose="02000506030000020004" pitchFamily="2" charset="0"/>
            </a:endParaRPr>
          </a:p>
        </p:txBody>
      </p:sp>
      <p:pic>
        <p:nvPicPr>
          <p:cNvPr id="15" name="Picture 14">
            <a:extLst>
              <a:ext uri="{FF2B5EF4-FFF2-40B4-BE49-F238E27FC236}">
                <a16:creationId xmlns:a16="http://schemas.microsoft.com/office/drawing/2014/main" id="{C9CD0CE3-904F-2617-2E2E-CCC604B5F2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98914" y="5943600"/>
            <a:ext cx="369998" cy="369998"/>
          </a:xfrm>
          <a:prstGeom prst="rect">
            <a:avLst/>
          </a:prstGeom>
        </p:spPr>
      </p:pic>
      <p:sp>
        <p:nvSpPr>
          <p:cNvPr id="16" name="TextBox 15">
            <a:extLst>
              <a:ext uri="{FF2B5EF4-FFF2-40B4-BE49-F238E27FC236}">
                <a16:creationId xmlns:a16="http://schemas.microsoft.com/office/drawing/2014/main" id="{2CBC2797-429C-14CD-D207-89D5C196A9CA}"/>
              </a:ext>
            </a:extLst>
          </p:cNvPr>
          <p:cNvSpPr txBox="1"/>
          <p:nvPr/>
        </p:nvSpPr>
        <p:spPr>
          <a:xfrm>
            <a:off x="10277856" y="6391656"/>
            <a:ext cx="1709928" cy="230832"/>
          </a:xfrm>
          <a:prstGeom prst="rect">
            <a:avLst/>
          </a:prstGeom>
          <a:noFill/>
        </p:spPr>
        <p:txBody>
          <a:bodyPr wrap="square" rtlCol="0">
            <a:spAutoFit/>
          </a:bodyPr>
          <a:lstStyle/>
          <a:p>
            <a:pPr algn="r"/>
            <a:r>
              <a:rPr lang="en-US" sz="900" b="1" dirty="0">
                <a:solidFill>
                  <a:srgbClr val="132D3F"/>
                </a:solidFill>
                <a:latin typeface="Proxima Nova" panose="02000506030000020004" pitchFamily="2" charset="0"/>
              </a:rPr>
              <a:t>STATE OF GIVING </a:t>
            </a:r>
            <a:r>
              <a:rPr lang="en-US" sz="900" b="1" dirty="0">
                <a:solidFill>
                  <a:srgbClr val="28A147"/>
                </a:solidFill>
                <a:latin typeface="Proxima Nova" panose="02000506030000020004" pitchFamily="2" charset="0"/>
              </a:rPr>
              <a:t>2025</a:t>
            </a:r>
          </a:p>
        </p:txBody>
      </p:sp>
    </p:spTree>
    <p:extLst>
      <p:ext uri="{BB962C8B-B14F-4D97-AF65-F5344CB8AC3E}">
        <p14:creationId xmlns:p14="http://schemas.microsoft.com/office/powerpoint/2010/main" val="4196226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132D3F"/>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CB51948-FF56-4745-A890-276378B74DF1}"/>
              </a:ext>
            </a:extLst>
          </p:cNvPr>
          <p:cNvSpPr/>
          <p:nvPr/>
        </p:nvSpPr>
        <p:spPr>
          <a:xfrm>
            <a:off x="6589986" y="0"/>
            <a:ext cx="5602014" cy="6857999"/>
          </a:xfrm>
          <a:prstGeom prst="rect">
            <a:avLst/>
          </a:prstGeom>
          <a:solidFill>
            <a:srgbClr val="4695BE">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pic>
        <p:nvPicPr>
          <p:cNvPr id="10" name="Picture 9">
            <a:extLst>
              <a:ext uri="{FF2B5EF4-FFF2-40B4-BE49-F238E27FC236}">
                <a16:creationId xmlns:a16="http://schemas.microsoft.com/office/drawing/2014/main" id="{0C9AC4EE-A3A4-2549-A963-ED144A14C3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8419" y="2103393"/>
            <a:ext cx="2691501" cy="2691501"/>
          </a:xfrm>
          <a:prstGeom prst="rect">
            <a:avLst/>
          </a:prstGeom>
        </p:spPr>
      </p:pic>
      <p:sp>
        <p:nvSpPr>
          <p:cNvPr id="7" name="TextBox 6">
            <a:extLst>
              <a:ext uri="{FF2B5EF4-FFF2-40B4-BE49-F238E27FC236}">
                <a16:creationId xmlns:a16="http://schemas.microsoft.com/office/drawing/2014/main" id="{C5962515-C2BF-A34E-9519-04DAFF80A80B}"/>
              </a:ext>
            </a:extLst>
          </p:cNvPr>
          <p:cNvSpPr txBox="1"/>
          <p:nvPr/>
        </p:nvSpPr>
        <p:spPr>
          <a:xfrm>
            <a:off x="1558457" y="2682168"/>
            <a:ext cx="4267200" cy="738664"/>
          </a:xfrm>
          <a:prstGeom prst="rect">
            <a:avLst/>
          </a:prstGeom>
          <a:noFill/>
        </p:spPr>
        <p:txBody>
          <a:bodyPr wrap="square" lIns="0" tIns="0" rIns="0" bIns="0" rtlCol="0">
            <a:spAutoFit/>
          </a:bodyPr>
          <a:lstStyle/>
          <a:p>
            <a:r>
              <a:rPr lang="en-US" sz="4800" b="1" dirty="0">
                <a:solidFill>
                  <a:schemeClr val="bg1"/>
                </a:solidFill>
                <a:latin typeface="Proxima Nova" panose="02000506030000020004" pitchFamily="2" charset="0"/>
              </a:rPr>
              <a:t>Resources</a:t>
            </a:r>
          </a:p>
        </p:txBody>
      </p:sp>
      <p:sp>
        <p:nvSpPr>
          <p:cNvPr id="4" name="Slide Number Placeholder 35">
            <a:extLst>
              <a:ext uri="{FF2B5EF4-FFF2-40B4-BE49-F238E27FC236}">
                <a16:creationId xmlns:a16="http://schemas.microsoft.com/office/drawing/2014/main" id="{D5725512-E8BD-0378-8A21-A0E7A3E09D5E}"/>
              </a:ext>
            </a:extLst>
          </p:cNvPr>
          <p:cNvSpPr txBox="1">
            <a:spLocks/>
          </p:cNvSpPr>
          <p:nvPr/>
        </p:nvSpPr>
        <p:spPr>
          <a:xfrm>
            <a:off x="343057" y="6293035"/>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EF0AE6A-0C88-4D74-A680-4D97C42034ED}" type="slidenum">
              <a:rPr lang="en-US" sz="1000" smtClean="0">
                <a:solidFill>
                  <a:schemeClr val="bg1"/>
                </a:solidFill>
                <a:latin typeface="Proxima Nova" panose="02000506030000020004" pitchFamily="2" charset="0"/>
              </a:rPr>
              <a:pPr algn="ctr"/>
              <a:t>25</a:t>
            </a:fld>
            <a:endParaRPr lang="en-US" sz="1000" dirty="0">
              <a:solidFill>
                <a:schemeClr val="bg1"/>
              </a:solidFill>
              <a:latin typeface="Proxima Nova" panose="02000506030000020004" pitchFamily="2" charset="0"/>
            </a:endParaRPr>
          </a:p>
        </p:txBody>
      </p:sp>
      <p:pic>
        <p:nvPicPr>
          <p:cNvPr id="5" name="Picture 4">
            <a:extLst>
              <a:ext uri="{FF2B5EF4-FFF2-40B4-BE49-F238E27FC236}">
                <a16:creationId xmlns:a16="http://schemas.microsoft.com/office/drawing/2014/main" id="{89FC9950-291E-4964-2E1D-760F742D71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105" y="5527737"/>
            <a:ext cx="460695" cy="460695"/>
          </a:xfrm>
          <a:prstGeom prst="rect">
            <a:avLst/>
          </a:prstGeom>
        </p:spPr>
      </p:pic>
      <p:sp>
        <p:nvSpPr>
          <p:cNvPr id="2" name="Rectangle 1">
            <a:extLst>
              <a:ext uri="{FF2B5EF4-FFF2-40B4-BE49-F238E27FC236}">
                <a16:creationId xmlns:a16="http://schemas.microsoft.com/office/drawing/2014/main" id="{E8AE13E7-AECB-71C4-63D3-F08715AD75BF}"/>
              </a:ext>
            </a:extLst>
          </p:cNvPr>
          <p:cNvSpPr/>
          <p:nvPr/>
        </p:nvSpPr>
        <p:spPr>
          <a:xfrm>
            <a:off x="891540" y="2716979"/>
            <a:ext cx="45719" cy="146304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Tree>
    <p:extLst>
      <p:ext uri="{BB962C8B-B14F-4D97-AF65-F5344CB8AC3E}">
        <p14:creationId xmlns:p14="http://schemas.microsoft.com/office/powerpoint/2010/main" val="18801514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4AFE1D4-42FF-ED42-8754-EF0FE82E006F}"/>
              </a:ext>
            </a:extLst>
          </p:cNvPr>
          <p:cNvSpPr/>
          <p:nvPr/>
        </p:nvSpPr>
        <p:spPr>
          <a:xfrm>
            <a:off x="6364224" y="0"/>
            <a:ext cx="5827776" cy="6990735"/>
          </a:xfrm>
          <a:prstGeom prst="rect">
            <a:avLst/>
          </a:prstGeom>
          <a:solidFill>
            <a:schemeClr val="tx1">
              <a:lumMod val="75000"/>
              <a:lumOff val="25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
        <p:nvSpPr>
          <p:cNvPr id="6" name="TextBox 5">
            <a:extLst>
              <a:ext uri="{FF2B5EF4-FFF2-40B4-BE49-F238E27FC236}">
                <a16:creationId xmlns:a16="http://schemas.microsoft.com/office/drawing/2014/main" id="{54FFD484-736C-6D41-B200-5B4CA9E5C751}"/>
              </a:ext>
            </a:extLst>
          </p:cNvPr>
          <p:cNvSpPr txBox="1"/>
          <p:nvPr/>
        </p:nvSpPr>
        <p:spPr>
          <a:xfrm>
            <a:off x="1404382" y="3220437"/>
            <a:ext cx="4463682" cy="400110"/>
          </a:xfrm>
          <a:prstGeom prst="rect">
            <a:avLst/>
          </a:prstGeom>
          <a:noFill/>
        </p:spPr>
        <p:txBody>
          <a:bodyPr wrap="square" lIns="0" tIns="0" rIns="0" bIns="0" rtlCol="0">
            <a:spAutoFit/>
          </a:bodyPr>
          <a:lstStyle/>
          <a:p>
            <a:pPr lvl="0"/>
            <a:r>
              <a:rPr lang="en-US" sz="2600" b="1" cap="all" dirty="0">
                <a:solidFill>
                  <a:srgbClr val="305078"/>
                </a:solidFill>
                <a:latin typeface="Proxima Nova" panose="02000506030000020004" pitchFamily="2" charset="0"/>
              </a:rPr>
              <a:t>ECFA.org/</a:t>
            </a:r>
            <a:r>
              <a:rPr lang="en-US" sz="2600" b="1" cap="all" dirty="0" err="1">
                <a:solidFill>
                  <a:srgbClr val="305078"/>
                </a:solidFill>
                <a:latin typeface="Proxima Nova" panose="02000506030000020004" pitchFamily="2" charset="0"/>
              </a:rPr>
              <a:t>GiverConnect</a:t>
            </a:r>
            <a:endParaRPr lang="en-US" sz="2600" b="1" cap="all" dirty="0">
              <a:solidFill>
                <a:srgbClr val="305078"/>
              </a:solidFill>
              <a:latin typeface="Proxima Nova" panose="02000506030000020004" pitchFamily="2" charset="0"/>
            </a:endParaRPr>
          </a:p>
        </p:txBody>
      </p:sp>
      <p:sp>
        <p:nvSpPr>
          <p:cNvPr id="4" name="Slide Number Placeholder 35">
            <a:extLst>
              <a:ext uri="{FF2B5EF4-FFF2-40B4-BE49-F238E27FC236}">
                <a16:creationId xmlns:a16="http://schemas.microsoft.com/office/drawing/2014/main" id="{13172EA2-6327-71F3-4CB3-440725C73AA2}"/>
              </a:ext>
            </a:extLst>
          </p:cNvPr>
          <p:cNvSpPr txBox="1">
            <a:spLocks/>
          </p:cNvSpPr>
          <p:nvPr/>
        </p:nvSpPr>
        <p:spPr>
          <a:xfrm>
            <a:off x="343057" y="6293035"/>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EF0AE6A-0C88-4D74-A680-4D97C42034ED}" type="slidenum">
              <a:rPr lang="en-US" sz="1000" smtClean="0">
                <a:solidFill>
                  <a:srgbClr val="132D3F"/>
                </a:solidFill>
                <a:latin typeface="Proxima Nova" panose="02000506030000020004" pitchFamily="2" charset="0"/>
              </a:rPr>
              <a:pPr algn="ctr"/>
              <a:t>26</a:t>
            </a:fld>
            <a:endParaRPr lang="en-US" sz="1000" dirty="0">
              <a:solidFill>
                <a:srgbClr val="132D3F"/>
              </a:solidFill>
              <a:latin typeface="Proxima Nova" panose="02000506030000020004" pitchFamily="2" charset="0"/>
            </a:endParaRPr>
          </a:p>
        </p:txBody>
      </p:sp>
      <p:pic>
        <p:nvPicPr>
          <p:cNvPr id="8" name="Picture 7">
            <a:extLst>
              <a:ext uri="{FF2B5EF4-FFF2-40B4-BE49-F238E27FC236}">
                <a16:creationId xmlns:a16="http://schemas.microsoft.com/office/drawing/2014/main" id="{B1679804-6D13-F9BE-6874-4C691AEA36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105" y="5527737"/>
            <a:ext cx="460695" cy="460695"/>
          </a:xfrm>
          <a:prstGeom prst="rect">
            <a:avLst/>
          </a:prstGeom>
        </p:spPr>
      </p:pic>
      <p:pic>
        <p:nvPicPr>
          <p:cNvPr id="10" name="Picture 9" descr="A screenshot of a search by category&#10;&#10;AI-generated content may be incorrect.">
            <a:extLst>
              <a:ext uri="{FF2B5EF4-FFF2-40B4-BE49-F238E27FC236}">
                <a16:creationId xmlns:a16="http://schemas.microsoft.com/office/drawing/2014/main" id="{52ABB662-064A-251C-2E67-5ADDA9C744D9}"/>
              </a:ext>
            </a:extLst>
          </p:cNvPr>
          <p:cNvPicPr>
            <a:picLocks noChangeAspect="1"/>
          </p:cNvPicPr>
          <p:nvPr/>
        </p:nvPicPr>
        <p:blipFill>
          <a:blip r:embed="rId3">
            <a:extLst>
              <a:ext uri="{28A0092B-C50C-407E-A947-70E740481C1C}">
                <a14:useLocalDpi xmlns:a14="http://schemas.microsoft.com/office/drawing/2010/main" val="0"/>
              </a:ext>
            </a:extLst>
          </a:blip>
          <a:srcRect b="33218"/>
          <a:stretch/>
        </p:blipFill>
        <p:spPr>
          <a:xfrm>
            <a:off x="6786907" y="326004"/>
            <a:ext cx="4988180" cy="6139094"/>
          </a:xfrm>
          <a:prstGeom prst="rect">
            <a:avLst/>
          </a:prstGeom>
        </p:spPr>
      </p:pic>
      <p:sp>
        <p:nvSpPr>
          <p:cNvPr id="11" name="Rectangle 10">
            <a:extLst>
              <a:ext uri="{FF2B5EF4-FFF2-40B4-BE49-F238E27FC236}">
                <a16:creationId xmlns:a16="http://schemas.microsoft.com/office/drawing/2014/main" id="{3739B3DA-9917-8937-C207-0FEB1544515B}"/>
              </a:ext>
            </a:extLst>
          </p:cNvPr>
          <p:cNvSpPr/>
          <p:nvPr/>
        </p:nvSpPr>
        <p:spPr>
          <a:xfrm>
            <a:off x="891540" y="3076208"/>
            <a:ext cx="45719" cy="6858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Tree>
    <p:extLst>
      <p:ext uri="{BB962C8B-B14F-4D97-AF65-F5344CB8AC3E}">
        <p14:creationId xmlns:p14="http://schemas.microsoft.com/office/powerpoint/2010/main" val="41738482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09016BF-DF13-3446-2B52-FAFDED5184B2}"/>
              </a:ext>
            </a:extLst>
          </p:cNvPr>
          <p:cNvSpPr txBox="1"/>
          <p:nvPr/>
        </p:nvSpPr>
        <p:spPr>
          <a:xfrm>
            <a:off x="1031846" y="2148504"/>
            <a:ext cx="5350598" cy="3108543"/>
          </a:xfrm>
          <a:prstGeom prst="rect">
            <a:avLst/>
          </a:prstGeom>
          <a:noFill/>
        </p:spPr>
        <p:txBody>
          <a:bodyPr wrap="square" lIns="0" tIns="0" rIns="0" bIns="0" rtlCol="0">
            <a:spAutoFit/>
          </a:bodyPr>
          <a:lstStyle/>
          <a:p>
            <a:pPr marL="594360" lvl="2">
              <a:spcAft>
                <a:spcPts val="600"/>
              </a:spcAft>
            </a:pPr>
            <a:r>
              <a:rPr lang="en-US" sz="2400" dirty="0">
                <a:solidFill>
                  <a:srgbClr val="305078"/>
                </a:solidFill>
                <a:latin typeface="Proxima Nova" panose="02000506030000020004" pitchFamily="2" charset="0"/>
              </a:rPr>
              <a:t>What guardrails can help organizations present giving opportunities in a manner that upholds and enhances trust?</a:t>
            </a:r>
          </a:p>
          <a:p>
            <a:pPr marL="594360" lvl="2">
              <a:spcAft>
                <a:spcPts val="600"/>
              </a:spcAft>
            </a:pPr>
            <a:endParaRPr lang="en-US" sz="2400" dirty="0">
              <a:solidFill>
                <a:srgbClr val="305078"/>
              </a:solidFill>
              <a:latin typeface="Proxima Nova" panose="02000506030000020004" pitchFamily="2" charset="0"/>
            </a:endParaRPr>
          </a:p>
          <a:p>
            <a:pPr marL="594360" lvl="2">
              <a:spcAft>
                <a:spcPts val="600"/>
              </a:spcAft>
            </a:pPr>
            <a:r>
              <a:rPr lang="en-US" sz="2400" dirty="0">
                <a:solidFill>
                  <a:srgbClr val="305078"/>
                </a:solidFill>
                <a:latin typeface="Proxima Nova" panose="02000506030000020004" pitchFamily="2" charset="0"/>
              </a:rPr>
              <a:t>Explore the essentials of current, complete, accurate, and honoring charitable giving communications.</a:t>
            </a:r>
          </a:p>
        </p:txBody>
      </p:sp>
      <p:sp>
        <p:nvSpPr>
          <p:cNvPr id="7" name="Rectangle 6">
            <a:extLst>
              <a:ext uri="{FF2B5EF4-FFF2-40B4-BE49-F238E27FC236}">
                <a16:creationId xmlns:a16="http://schemas.microsoft.com/office/drawing/2014/main" id="{8BA35556-29CF-7A27-5B2E-CCCE8C27413D}"/>
              </a:ext>
            </a:extLst>
          </p:cNvPr>
          <p:cNvSpPr/>
          <p:nvPr/>
        </p:nvSpPr>
        <p:spPr>
          <a:xfrm>
            <a:off x="7060758" y="-8466"/>
            <a:ext cx="5131241" cy="6866466"/>
          </a:xfrm>
          <a:prstGeom prst="rect">
            <a:avLst/>
          </a:prstGeom>
          <a:solidFill>
            <a:srgbClr val="4695BE">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F366299-03A7-6373-9238-E648D59DDED4}"/>
              </a:ext>
            </a:extLst>
          </p:cNvPr>
          <p:cNvSpPr txBox="1"/>
          <p:nvPr/>
        </p:nvSpPr>
        <p:spPr>
          <a:xfrm>
            <a:off x="1518834" y="527960"/>
            <a:ext cx="4669825" cy="1169551"/>
          </a:xfrm>
          <a:prstGeom prst="rect">
            <a:avLst/>
          </a:prstGeom>
          <a:noFill/>
        </p:spPr>
        <p:txBody>
          <a:bodyPr wrap="square" lIns="0" tIns="0" rIns="0" bIns="0" rtlCol="0">
            <a:spAutoFit/>
          </a:bodyPr>
          <a:lstStyle/>
          <a:p>
            <a:r>
              <a:rPr lang="en-US" sz="3800" b="1" dirty="0">
                <a:solidFill>
                  <a:srgbClr val="132D3F"/>
                </a:solidFill>
                <a:latin typeface="Proxima Nova" panose="02000506030000020004" pitchFamily="2" charset="0"/>
              </a:rPr>
              <a:t>Integrity in Fundraising Appeals</a:t>
            </a:r>
          </a:p>
        </p:txBody>
      </p:sp>
      <p:sp>
        <p:nvSpPr>
          <p:cNvPr id="6" name="Rectangle 5">
            <a:extLst>
              <a:ext uri="{FF2B5EF4-FFF2-40B4-BE49-F238E27FC236}">
                <a16:creationId xmlns:a16="http://schemas.microsoft.com/office/drawing/2014/main" id="{642B2400-4A27-F6A5-98EC-2EAE9DA10C33}"/>
              </a:ext>
            </a:extLst>
          </p:cNvPr>
          <p:cNvSpPr/>
          <p:nvPr/>
        </p:nvSpPr>
        <p:spPr>
          <a:xfrm>
            <a:off x="891540" y="477392"/>
            <a:ext cx="45719" cy="128016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pic>
        <p:nvPicPr>
          <p:cNvPr id="12" name="Picture 11">
            <a:extLst>
              <a:ext uri="{FF2B5EF4-FFF2-40B4-BE49-F238E27FC236}">
                <a16:creationId xmlns:a16="http://schemas.microsoft.com/office/drawing/2014/main" id="{A3917B78-B829-E153-BCA3-8375DCDA0F5D}"/>
              </a:ext>
            </a:extLst>
          </p:cNvPr>
          <p:cNvPicPr>
            <a:picLocks noChangeAspect="1"/>
          </p:cNvPicPr>
          <p:nvPr/>
        </p:nvPicPr>
        <p:blipFill>
          <a:blip r:embed="rId3">
            <a:extLst>
              <a:ext uri="{28A0092B-C50C-407E-A947-70E740481C1C}">
                <a14:useLocalDpi xmlns:a14="http://schemas.microsoft.com/office/drawing/2010/main" val="0"/>
              </a:ext>
            </a:extLst>
          </a:blip>
          <a:srcRect l="3373" r="3373"/>
          <a:stretch/>
        </p:blipFill>
        <p:spPr>
          <a:xfrm>
            <a:off x="7605849" y="380759"/>
            <a:ext cx="4041057" cy="5990896"/>
          </a:xfrm>
          <a:prstGeom prst="rect">
            <a:avLst/>
          </a:prstGeom>
          <a:effectLst>
            <a:outerShdw blurRad="50800" dist="38100" dir="2700000" algn="tl" rotWithShape="0">
              <a:prstClr val="black">
                <a:alpha val="40000"/>
              </a:prstClr>
            </a:outerShdw>
          </a:effectLst>
          <a:scene3d>
            <a:camera prst="perspectiveLeft"/>
            <a:lightRig rig="threePt" dir="t"/>
          </a:scene3d>
        </p:spPr>
      </p:pic>
      <p:sp>
        <p:nvSpPr>
          <p:cNvPr id="13" name="Slide Number Placeholder 35">
            <a:extLst>
              <a:ext uri="{FF2B5EF4-FFF2-40B4-BE49-F238E27FC236}">
                <a16:creationId xmlns:a16="http://schemas.microsoft.com/office/drawing/2014/main" id="{D873B08D-1729-5577-B037-6F376822521D}"/>
              </a:ext>
            </a:extLst>
          </p:cNvPr>
          <p:cNvSpPr txBox="1">
            <a:spLocks/>
          </p:cNvSpPr>
          <p:nvPr/>
        </p:nvSpPr>
        <p:spPr>
          <a:xfrm>
            <a:off x="343057" y="6293035"/>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EF0AE6A-0C88-4D74-A680-4D97C42034ED}" type="slidenum">
              <a:rPr lang="en-US" sz="1000" smtClean="0">
                <a:solidFill>
                  <a:srgbClr val="132D3F"/>
                </a:solidFill>
                <a:latin typeface="Proxima Nova" panose="02000506030000020004" pitchFamily="2" charset="0"/>
              </a:rPr>
              <a:pPr algn="ctr"/>
              <a:t>27</a:t>
            </a:fld>
            <a:endParaRPr lang="en-US" sz="1000" dirty="0">
              <a:solidFill>
                <a:srgbClr val="132D3F"/>
              </a:solidFill>
              <a:latin typeface="Proxima Nova" panose="02000506030000020004" pitchFamily="2" charset="0"/>
            </a:endParaRPr>
          </a:p>
        </p:txBody>
      </p:sp>
      <p:pic>
        <p:nvPicPr>
          <p:cNvPr id="14" name="Picture 13">
            <a:extLst>
              <a:ext uri="{FF2B5EF4-FFF2-40B4-BE49-F238E27FC236}">
                <a16:creationId xmlns:a16="http://schemas.microsoft.com/office/drawing/2014/main" id="{D39B29C5-790F-0850-D944-041AE4131F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105" y="5527737"/>
            <a:ext cx="460695" cy="460695"/>
          </a:xfrm>
          <a:prstGeom prst="rect">
            <a:avLst/>
          </a:prstGeom>
        </p:spPr>
      </p:pic>
      <p:sp>
        <p:nvSpPr>
          <p:cNvPr id="2" name="TextBox 1">
            <a:extLst>
              <a:ext uri="{FF2B5EF4-FFF2-40B4-BE49-F238E27FC236}">
                <a16:creationId xmlns:a16="http://schemas.microsoft.com/office/drawing/2014/main" id="{3AB60D7F-F4CA-F44C-2AA5-9F0C9BE893FB}"/>
              </a:ext>
            </a:extLst>
          </p:cNvPr>
          <p:cNvSpPr txBox="1"/>
          <p:nvPr/>
        </p:nvSpPr>
        <p:spPr>
          <a:xfrm>
            <a:off x="1518834" y="5619100"/>
            <a:ext cx="395344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695BE"/>
                </a:solidFill>
                <a:effectLst/>
                <a:uLnTx/>
                <a:uFillTx/>
                <a:latin typeface="Proxima Nova" panose="02000506030000020004" pitchFamily="2" charset="0"/>
                <a:ea typeface="+mn-ea"/>
                <a:cs typeface="+mn-cs"/>
              </a:rPr>
              <a:t>ECFA.org/</a:t>
            </a:r>
            <a:r>
              <a:rPr lang="en-US" sz="2400" b="1" dirty="0">
                <a:solidFill>
                  <a:srgbClr val="4695BE"/>
                </a:solidFill>
                <a:latin typeface="Proxima Nova" panose="02000506030000020004" pitchFamily="2" charset="0"/>
              </a:rPr>
              <a:t>e</a:t>
            </a:r>
            <a:r>
              <a:rPr kumimoji="0" lang="en-US" sz="2400" b="1" i="0" u="none" strike="noStrike" kern="1200" cap="none" spc="0" normalizeH="0" baseline="0" noProof="0" dirty="0">
                <a:ln>
                  <a:noFill/>
                </a:ln>
                <a:solidFill>
                  <a:srgbClr val="4695BE"/>
                </a:solidFill>
                <a:effectLst/>
                <a:uLnTx/>
                <a:uFillTx/>
                <a:latin typeface="Proxima Nova" panose="02000506030000020004" pitchFamily="2" charset="0"/>
                <a:ea typeface="+mn-ea"/>
                <a:cs typeface="+mn-cs"/>
              </a:rPr>
              <a:t>Books</a:t>
            </a:r>
          </a:p>
        </p:txBody>
      </p:sp>
    </p:spTree>
    <p:extLst>
      <p:ext uri="{BB962C8B-B14F-4D97-AF65-F5344CB8AC3E}">
        <p14:creationId xmlns:p14="http://schemas.microsoft.com/office/powerpoint/2010/main" val="35024440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B47F640-3538-C6DC-DE68-076AC46F9BF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275" y="-16240"/>
            <a:ext cx="12220873" cy="6874240"/>
          </a:xfrm>
          <a:prstGeom prst="rect">
            <a:avLst/>
          </a:prstGeom>
        </p:spPr>
      </p:pic>
    </p:spTree>
    <p:extLst>
      <p:ext uri="{BB962C8B-B14F-4D97-AF65-F5344CB8AC3E}">
        <p14:creationId xmlns:p14="http://schemas.microsoft.com/office/powerpoint/2010/main" val="25692901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Logo, icon&#10;&#10;Description automatically generated">
            <a:extLst>
              <a:ext uri="{FF2B5EF4-FFF2-40B4-BE49-F238E27FC236}">
                <a16:creationId xmlns:a16="http://schemas.microsoft.com/office/drawing/2014/main" id="{EEB5F9FC-84F0-5A47-A8BC-484770E7EE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309" y="5104736"/>
            <a:ext cx="471001" cy="471001"/>
          </a:xfrm>
          <a:prstGeom prst="rect">
            <a:avLst/>
          </a:prstGeom>
        </p:spPr>
      </p:pic>
      <p:sp>
        <p:nvSpPr>
          <p:cNvPr id="9" name="TextBox 8">
            <a:extLst>
              <a:ext uri="{FF2B5EF4-FFF2-40B4-BE49-F238E27FC236}">
                <a16:creationId xmlns:a16="http://schemas.microsoft.com/office/drawing/2014/main" id="{91BD6651-57A3-0102-AA3A-10804F809FEE}"/>
              </a:ext>
            </a:extLst>
          </p:cNvPr>
          <p:cNvSpPr txBox="1"/>
          <p:nvPr/>
        </p:nvSpPr>
        <p:spPr>
          <a:xfrm>
            <a:off x="4527441" y="6169924"/>
            <a:ext cx="3953449"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695BE"/>
                </a:solidFill>
                <a:effectLst/>
                <a:uLnTx/>
                <a:uFillTx/>
                <a:latin typeface="Proxima Nova" panose="02000506030000020004" pitchFamily="2" charset="0"/>
                <a:ea typeface="+mn-ea"/>
                <a:cs typeface="+mn-cs"/>
              </a:rPr>
              <a:t>ECFA.org/</a:t>
            </a:r>
            <a:r>
              <a:rPr kumimoji="0" lang="en-US" sz="2400" b="1" i="0" u="none" strike="noStrike" kern="1200" cap="none" spc="0" normalizeH="0" baseline="0" noProof="0" dirty="0" err="1">
                <a:ln>
                  <a:noFill/>
                </a:ln>
                <a:solidFill>
                  <a:srgbClr val="4695BE"/>
                </a:solidFill>
                <a:effectLst/>
                <a:uLnTx/>
                <a:uFillTx/>
                <a:latin typeface="Proxima Nova" panose="02000506030000020004" pitchFamily="2" charset="0"/>
                <a:ea typeface="+mn-ea"/>
                <a:cs typeface="+mn-cs"/>
              </a:rPr>
              <a:t>TaxGuides</a:t>
            </a:r>
            <a:endParaRPr kumimoji="0" lang="en-US" sz="2400" b="1" i="0" u="none" strike="noStrike" kern="1200" cap="none" spc="0" normalizeH="0" baseline="0" noProof="0" dirty="0">
              <a:ln>
                <a:noFill/>
              </a:ln>
              <a:solidFill>
                <a:srgbClr val="4695BE"/>
              </a:solidFill>
              <a:effectLst/>
              <a:uLnTx/>
              <a:uFillTx/>
              <a:latin typeface="Proxima Nova" panose="02000506030000020004" pitchFamily="2" charset="0"/>
              <a:ea typeface="+mn-ea"/>
              <a:cs typeface="+mn-cs"/>
            </a:endParaRPr>
          </a:p>
        </p:txBody>
      </p:sp>
      <p:pic>
        <p:nvPicPr>
          <p:cNvPr id="11" name="Picture 10">
            <a:extLst>
              <a:ext uri="{FF2B5EF4-FFF2-40B4-BE49-F238E27FC236}">
                <a16:creationId xmlns:a16="http://schemas.microsoft.com/office/drawing/2014/main" id="{B6F446EB-8E7E-9681-D10A-A196DE4A6D6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866115" y="1217478"/>
            <a:ext cx="7276103" cy="4847703"/>
          </a:xfrm>
          <a:prstGeom prst="rect">
            <a:avLst/>
          </a:prstGeom>
        </p:spPr>
      </p:pic>
      <p:sp>
        <p:nvSpPr>
          <p:cNvPr id="12" name="TextBox 11">
            <a:extLst>
              <a:ext uri="{FF2B5EF4-FFF2-40B4-BE49-F238E27FC236}">
                <a16:creationId xmlns:a16="http://schemas.microsoft.com/office/drawing/2014/main" id="{CB15927F-5EA0-1CB6-EA97-7776BF6801FA}"/>
              </a:ext>
            </a:extLst>
          </p:cNvPr>
          <p:cNvSpPr txBox="1"/>
          <p:nvPr/>
        </p:nvSpPr>
        <p:spPr>
          <a:xfrm>
            <a:off x="1518834" y="527960"/>
            <a:ext cx="4985333" cy="584775"/>
          </a:xfrm>
          <a:prstGeom prst="rect">
            <a:avLst/>
          </a:prstGeom>
          <a:noFill/>
        </p:spPr>
        <p:txBody>
          <a:bodyPr wrap="square" lIns="0" tIns="0" rIns="0" bIns="0" rtlCol="0">
            <a:spAutoFit/>
          </a:bodyPr>
          <a:lstStyle/>
          <a:p>
            <a:r>
              <a:rPr lang="en-US" sz="3800" b="1" dirty="0">
                <a:solidFill>
                  <a:srgbClr val="132D3F"/>
                </a:solidFill>
                <a:latin typeface="Proxima Nova" panose="02000506030000020004" pitchFamily="2" charset="0"/>
              </a:rPr>
              <a:t>Tax Guides</a:t>
            </a:r>
          </a:p>
        </p:txBody>
      </p:sp>
      <p:sp>
        <p:nvSpPr>
          <p:cNvPr id="13" name="Rectangle 12">
            <a:extLst>
              <a:ext uri="{FF2B5EF4-FFF2-40B4-BE49-F238E27FC236}">
                <a16:creationId xmlns:a16="http://schemas.microsoft.com/office/drawing/2014/main" id="{BB8C9807-4158-6B62-CE18-1D5273F2250A}"/>
              </a:ext>
            </a:extLst>
          </p:cNvPr>
          <p:cNvSpPr/>
          <p:nvPr/>
        </p:nvSpPr>
        <p:spPr>
          <a:xfrm>
            <a:off x="891540" y="477392"/>
            <a:ext cx="45719" cy="6858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
        <p:nvSpPr>
          <p:cNvPr id="14" name="Slide Number Placeholder 35">
            <a:extLst>
              <a:ext uri="{FF2B5EF4-FFF2-40B4-BE49-F238E27FC236}">
                <a16:creationId xmlns:a16="http://schemas.microsoft.com/office/drawing/2014/main" id="{3E0FE3E2-CF70-827C-92DE-9F5FBC49D997}"/>
              </a:ext>
            </a:extLst>
          </p:cNvPr>
          <p:cNvSpPr txBox="1">
            <a:spLocks/>
          </p:cNvSpPr>
          <p:nvPr/>
        </p:nvSpPr>
        <p:spPr>
          <a:xfrm>
            <a:off x="343057" y="6293035"/>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EF0AE6A-0C88-4D74-A680-4D97C42034ED}" type="slidenum">
              <a:rPr lang="en-US" sz="1000" smtClean="0">
                <a:solidFill>
                  <a:srgbClr val="132D3F"/>
                </a:solidFill>
                <a:latin typeface="Proxima Nova" panose="02000506030000020004" pitchFamily="2" charset="0"/>
              </a:rPr>
              <a:pPr algn="ctr"/>
              <a:t>29</a:t>
            </a:fld>
            <a:endParaRPr lang="en-US" sz="1000" dirty="0">
              <a:solidFill>
                <a:srgbClr val="132D3F"/>
              </a:solidFill>
              <a:latin typeface="Proxima Nova" panose="02000506030000020004" pitchFamily="2" charset="0"/>
            </a:endParaRPr>
          </a:p>
        </p:txBody>
      </p:sp>
      <p:pic>
        <p:nvPicPr>
          <p:cNvPr id="16" name="Picture 15">
            <a:extLst>
              <a:ext uri="{FF2B5EF4-FFF2-40B4-BE49-F238E27FC236}">
                <a16:creationId xmlns:a16="http://schemas.microsoft.com/office/drawing/2014/main" id="{B1C1BFC2-179D-7EDA-3A39-EC7FD475A8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105" y="5527737"/>
            <a:ext cx="460695" cy="460695"/>
          </a:xfrm>
          <a:prstGeom prst="rect">
            <a:avLst/>
          </a:prstGeom>
        </p:spPr>
      </p:pic>
    </p:spTree>
    <p:extLst>
      <p:ext uri="{BB962C8B-B14F-4D97-AF65-F5344CB8AC3E}">
        <p14:creationId xmlns:p14="http://schemas.microsoft.com/office/powerpoint/2010/main" val="607693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E9374-CFDB-0CFD-BD96-E8177F234A42}"/>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3E5500E1-E2D6-23A0-A4AE-C61E370D5D4B}"/>
              </a:ext>
            </a:extLst>
          </p:cNvPr>
          <p:cNvSpPr/>
          <p:nvPr/>
        </p:nvSpPr>
        <p:spPr>
          <a:xfrm>
            <a:off x="891540" y="495311"/>
            <a:ext cx="45719" cy="6858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
        <p:nvSpPr>
          <p:cNvPr id="3" name="TextBox 2">
            <a:extLst>
              <a:ext uri="{FF2B5EF4-FFF2-40B4-BE49-F238E27FC236}">
                <a16:creationId xmlns:a16="http://schemas.microsoft.com/office/drawing/2014/main" id="{76F90B43-ED8B-EEBC-4853-628C4F18A15B}"/>
              </a:ext>
            </a:extLst>
          </p:cNvPr>
          <p:cNvSpPr txBox="1"/>
          <p:nvPr/>
        </p:nvSpPr>
        <p:spPr>
          <a:xfrm>
            <a:off x="1518834" y="527960"/>
            <a:ext cx="10136717" cy="584775"/>
          </a:xfrm>
          <a:prstGeom prst="rect">
            <a:avLst/>
          </a:prstGeom>
          <a:noFill/>
        </p:spPr>
        <p:txBody>
          <a:bodyPr wrap="square" lIns="0" tIns="0" rIns="0" bIns="0" rtlCol="0">
            <a:spAutoFit/>
          </a:bodyPr>
          <a:lstStyle/>
          <a:p>
            <a:r>
              <a:rPr lang="en-US" sz="3800" b="1" dirty="0">
                <a:solidFill>
                  <a:srgbClr val="132D3F"/>
                </a:solidFill>
                <a:latin typeface="Proxima Nova" panose="02000506030000020004" pitchFamily="2" charset="0"/>
              </a:rPr>
              <a:t>Trust</a:t>
            </a:r>
          </a:p>
        </p:txBody>
      </p:sp>
      <p:sp>
        <p:nvSpPr>
          <p:cNvPr id="4" name="TextBox 3">
            <a:extLst>
              <a:ext uri="{FF2B5EF4-FFF2-40B4-BE49-F238E27FC236}">
                <a16:creationId xmlns:a16="http://schemas.microsoft.com/office/drawing/2014/main" id="{0282067C-F870-B502-9930-8E6B3A04E760}"/>
              </a:ext>
            </a:extLst>
          </p:cNvPr>
          <p:cNvSpPr txBox="1"/>
          <p:nvPr/>
        </p:nvSpPr>
        <p:spPr>
          <a:xfrm>
            <a:off x="1557906" y="1490472"/>
            <a:ext cx="4351827" cy="2031325"/>
          </a:xfrm>
          <a:prstGeom prst="rect">
            <a:avLst/>
          </a:prstGeom>
          <a:noFill/>
        </p:spPr>
        <p:txBody>
          <a:bodyPr wrap="square" lIns="0" tIns="0" rIns="0" bIns="0" rtlCol="0">
            <a:spAutoFit/>
          </a:bodyPr>
          <a:lstStyle/>
          <a:p>
            <a:pPr marL="285750" marR="0" indent="-285750">
              <a:buFont typeface="Arial" panose="020B0604020202020204" pitchFamily="34" charset="0"/>
              <a:buChar char="•"/>
            </a:pPr>
            <a:r>
              <a:rPr lang="en-US" sz="2400" dirty="0">
                <a:solidFill>
                  <a:srgbClr val="305078"/>
                </a:solidFill>
                <a:effectLst/>
                <a:latin typeface="Proxima Nova" panose="02000506030000020004" pitchFamily="2" charset="0"/>
                <a:ea typeface="Calibri" panose="020F0502020204030204" pitchFamily="34" charset="0"/>
                <a:cs typeface="Times New Roman (Body CS)"/>
              </a:rPr>
              <a:t>Americans are less trusting in the church/religion…</a:t>
            </a:r>
          </a:p>
          <a:p>
            <a:pPr marL="285750" marR="0" indent="-285750">
              <a:buFont typeface="Arial" panose="020B0604020202020204" pitchFamily="34" charset="0"/>
              <a:buChar char="•"/>
            </a:pPr>
            <a:endParaRPr lang="en-US" sz="1200" dirty="0">
              <a:solidFill>
                <a:srgbClr val="305078"/>
              </a:solidFill>
              <a:effectLst/>
              <a:latin typeface="Proxima Nova" panose="02000506030000020004" pitchFamily="2" charset="0"/>
              <a:ea typeface="Calibri" panose="020F0502020204030204" pitchFamily="34" charset="0"/>
              <a:cs typeface="Times New Roman (Body CS)"/>
            </a:endParaRPr>
          </a:p>
          <a:p>
            <a:pPr marL="285750" marR="0" indent="-285750">
              <a:buFont typeface="Arial" panose="020B0604020202020204" pitchFamily="34" charset="0"/>
              <a:buChar char="•"/>
            </a:pPr>
            <a:r>
              <a:rPr lang="en-US" sz="2400" dirty="0">
                <a:solidFill>
                  <a:srgbClr val="305078"/>
                </a:solidFill>
                <a:effectLst/>
                <a:latin typeface="Proxima Nova" panose="02000506030000020004" pitchFamily="2" charset="0"/>
                <a:ea typeface="Calibri" panose="020F0502020204030204" pitchFamily="34" charset="0"/>
                <a:cs typeface="Times New Roman (Body CS)"/>
              </a:rPr>
              <a:t>ECFA’s mission of </a:t>
            </a:r>
            <a:r>
              <a:rPr lang="en-US" sz="2400" b="1" dirty="0">
                <a:solidFill>
                  <a:srgbClr val="305078"/>
                </a:solidFill>
                <a:effectLst/>
                <a:latin typeface="Proxima Nova" panose="02000506030000020004" pitchFamily="2" charset="0"/>
                <a:ea typeface="Calibri" panose="020F0502020204030204" pitchFamily="34" charset="0"/>
                <a:cs typeface="Times New Roman (Body CS)"/>
              </a:rPr>
              <a:t>Enhancing Trust </a:t>
            </a:r>
            <a:r>
              <a:rPr lang="en-US" sz="2400" dirty="0">
                <a:solidFill>
                  <a:srgbClr val="305078"/>
                </a:solidFill>
                <a:effectLst/>
                <a:latin typeface="Proxima Nova" panose="02000506030000020004" pitchFamily="2" charset="0"/>
                <a:ea typeface="Calibri" panose="020F0502020204030204" pitchFamily="34" charset="0"/>
                <a:cs typeface="Times New Roman (Body CS)"/>
              </a:rPr>
              <a:t>has never been more relevant!</a:t>
            </a:r>
          </a:p>
        </p:txBody>
      </p:sp>
      <p:sp>
        <p:nvSpPr>
          <p:cNvPr id="9" name="Rectangle 8">
            <a:extLst>
              <a:ext uri="{FF2B5EF4-FFF2-40B4-BE49-F238E27FC236}">
                <a16:creationId xmlns:a16="http://schemas.microsoft.com/office/drawing/2014/main" id="{B7930826-3AC9-04CA-6A39-327820240825}"/>
              </a:ext>
            </a:extLst>
          </p:cNvPr>
          <p:cNvSpPr/>
          <p:nvPr/>
        </p:nvSpPr>
        <p:spPr>
          <a:xfrm>
            <a:off x="6324600" y="-8466"/>
            <a:ext cx="5867400" cy="6866466"/>
          </a:xfrm>
          <a:prstGeom prst="rect">
            <a:avLst/>
          </a:prstGeom>
          <a:solidFill>
            <a:schemeClr val="bg1">
              <a:lumMod val="7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close-up of a chart&#10;&#10;AI-generated content may be incorrect.">
            <a:extLst>
              <a:ext uri="{FF2B5EF4-FFF2-40B4-BE49-F238E27FC236}">
                <a16:creationId xmlns:a16="http://schemas.microsoft.com/office/drawing/2014/main" id="{1046AD36-9C7C-6B9E-404F-EFE7DDADCA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3366" y="1625599"/>
            <a:ext cx="5046467" cy="3718983"/>
          </a:xfrm>
          <a:prstGeom prst="rect">
            <a:avLst/>
          </a:prstGeom>
        </p:spPr>
      </p:pic>
      <p:sp>
        <p:nvSpPr>
          <p:cNvPr id="5" name="Slide Number Placeholder 35">
            <a:extLst>
              <a:ext uri="{FF2B5EF4-FFF2-40B4-BE49-F238E27FC236}">
                <a16:creationId xmlns:a16="http://schemas.microsoft.com/office/drawing/2014/main" id="{77D63E8D-7100-FEC6-98F2-C472F2E939A0}"/>
              </a:ext>
            </a:extLst>
          </p:cNvPr>
          <p:cNvSpPr txBox="1">
            <a:spLocks/>
          </p:cNvSpPr>
          <p:nvPr/>
        </p:nvSpPr>
        <p:spPr>
          <a:xfrm>
            <a:off x="343057" y="6293035"/>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EF0AE6A-0C88-4D74-A680-4D97C42034ED}" type="slidenum">
              <a:rPr lang="en-US" sz="1000" smtClean="0">
                <a:solidFill>
                  <a:srgbClr val="132D3F"/>
                </a:solidFill>
                <a:latin typeface="Proxima Nova" panose="02000506030000020004" pitchFamily="2" charset="0"/>
              </a:rPr>
              <a:pPr algn="ctr"/>
              <a:t>3</a:t>
            </a:fld>
            <a:endParaRPr lang="en-US" sz="1000" dirty="0">
              <a:solidFill>
                <a:srgbClr val="132D3F"/>
              </a:solidFill>
              <a:latin typeface="Proxima Nova" panose="02000506030000020004" pitchFamily="2" charset="0"/>
            </a:endParaRPr>
          </a:p>
        </p:txBody>
      </p:sp>
      <p:pic>
        <p:nvPicPr>
          <p:cNvPr id="6" name="Picture 5">
            <a:extLst>
              <a:ext uri="{FF2B5EF4-FFF2-40B4-BE49-F238E27FC236}">
                <a16:creationId xmlns:a16="http://schemas.microsoft.com/office/drawing/2014/main" id="{2481EAD3-2E5D-8989-191F-C32C797585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105" y="5527737"/>
            <a:ext cx="460695" cy="460695"/>
          </a:xfrm>
          <a:prstGeom prst="rect">
            <a:avLst/>
          </a:prstGeom>
        </p:spPr>
      </p:pic>
    </p:spTree>
    <p:extLst>
      <p:ext uri="{BB962C8B-B14F-4D97-AF65-F5344CB8AC3E}">
        <p14:creationId xmlns:p14="http://schemas.microsoft.com/office/powerpoint/2010/main" val="15384093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FFE5009-1CD0-9142-A69A-411FB369B2CF}"/>
              </a:ext>
            </a:extLst>
          </p:cNvPr>
          <p:cNvSpPr txBox="1"/>
          <p:nvPr/>
        </p:nvSpPr>
        <p:spPr>
          <a:xfrm>
            <a:off x="1518834" y="527960"/>
            <a:ext cx="10136717" cy="584775"/>
          </a:xfrm>
          <a:prstGeom prst="rect">
            <a:avLst/>
          </a:prstGeom>
          <a:noFill/>
        </p:spPr>
        <p:txBody>
          <a:bodyPr wrap="square" lIns="0" tIns="0" rIns="0" bIns="0" rtlCol="0">
            <a:spAutoFit/>
          </a:bodyPr>
          <a:lstStyle/>
          <a:p>
            <a:r>
              <a:rPr lang="en-US" sz="3800" b="1" dirty="0">
                <a:solidFill>
                  <a:srgbClr val="132D3F"/>
                </a:solidFill>
                <a:latin typeface="Proxima Nova" panose="02000506030000020004" pitchFamily="2" charset="0"/>
              </a:rPr>
              <a:t>Enhancing Trust in Christ-Centered Ministries</a:t>
            </a:r>
          </a:p>
        </p:txBody>
      </p:sp>
      <p:sp>
        <p:nvSpPr>
          <p:cNvPr id="6" name="TextBox 5">
            <a:extLst>
              <a:ext uri="{FF2B5EF4-FFF2-40B4-BE49-F238E27FC236}">
                <a16:creationId xmlns:a16="http://schemas.microsoft.com/office/drawing/2014/main" id="{83371D8B-AD5B-8E47-9C4A-38B73E97F8EF}"/>
              </a:ext>
            </a:extLst>
          </p:cNvPr>
          <p:cNvSpPr txBox="1"/>
          <p:nvPr/>
        </p:nvSpPr>
        <p:spPr>
          <a:xfrm>
            <a:off x="1557906" y="1490472"/>
            <a:ext cx="9414893" cy="4062651"/>
          </a:xfrm>
          <a:prstGeom prst="rect">
            <a:avLst/>
          </a:prstGeom>
          <a:noFill/>
        </p:spPr>
        <p:txBody>
          <a:bodyPr wrap="square" lIns="0" tIns="0" rIns="0" bIns="0" rtlCol="0">
            <a:spAutoFit/>
          </a:bodyPr>
          <a:lstStyle/>
          <a:p>
            <a:r>
              <a:rPr lang="en-US" sz="2400" dirty="0">
                <a:solidFill>
                  <a:srgbClr val="305078"/>
                </a:solidFill>
                <a:latin typeface="Proxima Nova" panose="02000506030000020004" pitchFamily="2" charset="0"/>
                <a:ea typeface="Calibri" panose="020F0502020204030204" pitchFamily="34" charset="0"/>
                <a:cs typeface="Times New Roman" panose="02020603050405020304" pitchFamily="18" charset="0"/>
              </a:rPr>
              <a:t>The ECFA seal is the </a:t>
            </a:r>
            <a:r>
              <a:rPr lang="en-US" sz="2400" dirty="0">
                <a:solidFill>
                  <a:schemeClr val="accent4">
                    <a:lumMod val="75000"/>
                  </a:schemeClr>
                </a:solidFill>
                <a:latin typeface="Proxima Nova" panose="02000506030000020004" pitchFamily="2" charset="0"/>
                <a:ea typeface="Calibri" panose="020F0502020204030204" pitchFamily="34" charset="0"/>
                <a:cs typeface="Times New Roman" panose="02020603050405020304" pitchFamily="18" charset="0"/>
              </a:rPr>
              <a:t>gold standard </a:t>
            </a:r>
            <a:r>
              <a:rPr lang="en-US" sz="2400" dirty="0">
                <a:solidFill>
                  <a:srgbClr val="305078"/>
                </a:solidFill>
                <a:latin typeface="Proxima Nova" panose="02000506030000020004" pitchFamily="2" charset="0"/>
                <a:ea typeface="Calibri" panose="020F0502020204030204" pitchFamily="34" charset="0"/>
                <a:cs typeface="Times New Roman" panose="02020603050405020304" pitchFamily="18" charset="0"/>
              </a:rPr>
              <a:t>for prospective donors seeking Christ-centered organizations that operate with integrity.</a:t>
            </a:r>
          </a:p>
          <a:p>
            <a:endParaRPr lang="en-US" sz="2400" dirty="0">
              <a:solidFill>
                <a:srgbClr val="305078"/>
              </a:solidFill>
              <a:latin typeface="Proxima Nova" panose="02000506030000020004" pitchFamily="2" charset="0"/>
              <a:ea typeface="Calibri" panose="020F0502020204030204" pitchFamily="34" charset="0"/>
              <a:cs typeface="Times New Roman" panose="02020603050405020304" pitchFamily="18" charset="0"/>
            </a:endParaRPr>
          </a:p>
          <a:p>
            <a:r>
              <a:rPr lang="en-US" sz="2400" dirty="0">
                <a:solidFill>
                  <a:srgbClr val="305078"/>
                </a:solidFill>
                <a:latin typeface="Proxima Nova" panose="02000506030000020004" pitchFamily="2" charset="0"/>
                <a:ea typeface="Calibri" panose="020F0502020204030204" pitchFamily="34" charset="0"/>
                <a:cs typeface="Times New Roman" panose="02020603050405020304" pitchFamily="18" charset="0"/>
              </a:rPr>
              <a:t>ECFA is unlike charity "watchdogs" in that we proactively partner with accredited member organizations to help them build and maintain the financial accountability, responsible governance, and leadership integrity that enhance donor trust.</a:t>
            </a:r>
          </a:p>
          <a:p>
            <a:endParaRPr lang="en-US" sz="2400" dirty="0">
              <a:solidFill>
                <a:srgbClr val="305078"/>
              </a:solidFill>
              <a:latin typeface="Proxima Nova" panose="02000506030000020004" pitchFamily="2" charset="0"/>
              <a:ea typeface="Calibri" panose="020F0502020204030204" pitchFamily="34" charset="0"/>
              <a:cs typeface="Times New Roman" panose="02020603050405020304" pitchFamily="18" charset="0"/>
            </a:endParaRPr>
          </a:p>
          <a:p>
            <a:r>
              <a:rPr lang="en-US" sz="2400" dirty="0">
                <a:solidFill>
                  <a:srgbClr val="305078"/>
                </a:solidFill>
                <a:latin typeface="Proxima Nova" panose="02000506030000020004" pitchFamily="2" charset="0"/>
                <a:ea typeface="Calibri" panose="020F0502020204030204" pitchFamily="34" charset="0"/>
                <a:cs typeface="Times New Roman" panose="02020603050405020304" pitchFamily="18" charset="0"/>
              </a:rPr>
              <a:t>Visit </a:t>
            </a:r>
            <a:r>
              <a:rPr lang="en-US" sz="2400" b="1" dirty="0">
                <a:solidFill>
                  <a:srgbClr val="305078"/>
                </a:solidFill>
                <a:latin typeface="Proxima Nova" panose="02000506030000020004" pitchFamily="2" charset="0"/>
                <a:ea typeface="Calibri" panose="020F0502020204030204" pitchFamily="34" charset="0"/>
                <a:cs typeface="Times New Roman" panose="02020603050405020304" pitchFamily="18" charset="0"/>
              </a:rPr>
              <a:t>ECFA.org </a:t>
            </a:r>
            <a:r>
              <a:rPr lang="en-US" sz="2400" dirty="0">
                <a:solidFill>
                  <a:srgbClr val="305078"/>
                </a:solidFill>
                <a:latin typeface="Proxima Nova" panose="02000506030000020004" pitchFamily="2" charset="0"/>
                <a:ea typeface="Calibri" panose="020F0502020204030204" pitchFamily="34" charset="0"/>
                <a:cs typeface="Times New Roman" panose="02020603050405020304" pitchFamily="18" charset="0"/>
              </a:rPr>
              <a:t>to find out how you can become a member. Let us help you maintain a trusted reputation so you can focus on reaching the world for Christ. </a:t>
            </a:r>
          </a:p>
        </p:txBody>
      </p:sp>
      <p:pic>
        <p:nvPicPr>
          <p:cNvPr id="7" name="Picture 6" descr="Logo, icon&#10;&#10;Description automatically generated">
            <a:extLst>
              <a:ext uri="{FF2B5EF4-FFF2-40B4-BE49-F238E27FC236}">
                <a16:creationId xmlns:a16="http://schemas.microsoft.com/office/drawing/2014/main" id="{90C1F9B0-E61D-5342-90A3-1F92E88780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309" y="5104736"/>
            <a:ext cx="471001" cy="471001"/>
          </a:xfrm>
          <a:prstGeom prst="rect">
            <a:avLst/>
          </a:prstGeom>
        </p:spPr>
      </p:pic>
      <p:sp>
        <p:nvSpPr>
          <p:cNvPr id="10" name="Rectangle 9">
            <a:extLst>
              <a:ext uri="{FF2B5EF4-FFF2-40B4-BE49-F238E27FC236}">
                <a16:creationId xmlns:a16="http://schemas.microsoft.com/office/drawing/2014/main" id="{AC5656FC-6231-DB41-A654-AA8967861317}"/>
              </a:ext>
            </a:extLst>
          </p:cNvPr>
          <p:cNvSpPr/>
          <p:nvPr/>
        </p:nvSpPr>
        <p:spPr>
          <a:xfrm>
            <a:off x="1557906" y="5595194"/>
            <a:ext cx="10094976" cy="878051"/>
          </a:xfrm>
          <a:prstGeom prst="rect">
            <a:avLst/>
          </a:prstGeom>
          <a:solidFill>
            <a:schemeClr val="tx1">
              <a:lumMod val="75000"/>
              <a:lumOff val="25000"/>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
        <p:nvSpPr>
          <p:cNvPr id="4" name="TextBox 3">
            <a:extLst>
              <a:ext uri="{FF2B5EF4-FFF2-40B4-BE49-F238E27FC236}">
                <a16:creationId xmlns:a16="http://schemas.microsoft.com/office/drawing/2014/main" id="{290DD0CD-CB0A-9F41-80A5-22C7025187D9}"/>
              </a:ext>
            </a:extLst>
          </p:cNvPr>
          <p:cNvSpPr txBox="1"/>
          <p:nvPr/>
        </p:nvSpPr>
        <p:spPr>
          <a:xfrm>
            <a:off x="1946000" y="5696044"/>
            <a:ext cx="10020895" cy="584775"/>
          </a:xfrm>
          <a:prstGeom prst="rect">
            <a:avLst/>
          </a:prstGeom>
          <a:noFill/>
        </p:spPr>
        <p:txBody>
          <a:bodyPr wrap="square" lIns="0" tIns="0" rIns="0" bIns="0" rtlCol="0">
            <a:spAutoFit/>
          </a:bodyPr>
          <a:lstStyle/>
          <a:p>
            <a:r>
              <a:rPr lang="en-US" sz="1900" dirty="0">
                <a:solidFill>
                  <a:srgbClr val="4695BE"/>
                </a:solidFill>
                <a:latin typeface="Proxima Nova" panose="02000506030000020004" pitchFamily="2" charset="0"/>
                <a:ea typeface="Calibri" panose="020F0502020204030204" pitchFamily="34" charset="0"/>
                <a:cs typeface="Times New Roman" panose="02020603050405020304" pitchFamily="18" charset="0"/>
              </a:rPr>
              <a:t>* ECFA is non-partisan. These materials are provided for general information purposes </a:t>
            </a:r>
            <a:br>
              <a:rPr lang="en-US" sz="1900" dirty="0">
                <a:solidFill>
                  <a:srgbClr val="4695BE"/>
                </a:solidFill>
                <a:latin typeface="Proxima Nova" panose="02000506030000020004" pitchFamily="2" charset="0"/>
                <a:ea typeface="Calibri" panose="020F0502020204030204" pitchFamily="34" charset="0"/>
                <a:cs typeface="Times New Roman" panose="02020603050405020304" pitchFamily="18" charset="0"/>
              </a:rPr>
            </a:br>
            <a:r>
              <a:rPr lang="en-US" sz="1900" dirty="0">
                <a:solidFill>
                  <a:srgbClr val="4695BE"/>
                </a:solidFill>
                <a:latin typeface="Proxima Nova" panose="02000506030000020004" pitchFamily="2" charset="0"/>
                <a:ea typeface="Calibri" panose="020F0502020204030204" pitchFamily="34" charset="0"/>
                <a:cs typeface="Times New Roman" panose="02020603050405020304" pitchFamily="18" charset="0"/>
              </a:rPr>
              <a:t>and are not a substitute for legal or other professional advice particular to your situation.</a:t>
            </a:r>
          </a:p>
        </p:txBody>
      </p:sp>
      <p:sp>
        <p:nvSpPr>
          <p:cNvPr id="11" name="Rectangle 10">
            <a:extLst>
              <a:ext uri="{FF2B5EF4-FFF2-40B4-BE49-F238E27FC236}">
                <a16:creationId xmlns:a16="http://schemas.microsoft.com/office/drawing/2014/main" id="{047F3C12-FFDA-8D4A-ADC3-8DE32DC48066}"/>
              </a:ext>
            </a:extLst>
          </p:cNvPr>
          <p:cNvSpPr/>
          <p:nvPr/>
        </p:nvSpPr>
        <p:spPr>
          <a:xfrm>
            <a:off x="891540" y="477392"/>
            <a:ext cx="45719" cy="6858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
        <p:nvSpPr>
          <p:cNvPr id="12" name="Slide Number Placeholder 35">
            <a:extLst>
              <a:ext uri="{FF2B5EF4-FFF2-40B4-BE49-F238E27FC236}">
                <a16:creationId xmlns:a16="http://schemas.microsoft.com/office/drawing/2014/main" id="{D5D26A51-9316-A9C2-1C11-62989EBE220E}"/>
              </a:ext>
            </a:extLst>
          </p:cNvPr>
          <p:cNvSpPr txBox="1">
            <a:spLocks/>
          </p:cNvSpPr>
          <p:nvPr/>
        </p:nvSpPr>
        <p:spPr>
          <a:xfrm>
            <a:off x="343057" y="6293035"/>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EF0AE6A-0C88-4D74-A680-4D97C42034ED}" type="slidenum">
              <a:rPr lang="en-US" sz="1000" smtClean="0">
                <a:solidFill>
                  <a:srgbClr val="132D3F"/>
                </a:solidFill>
                <a:latin typeface="Proxima Nova" panose="02000506030000020004" pitchFamily="2" charset="0"/>
              </a:rPr>
              <a:pPr algn="ctr"/>
              <a:t>30</a:t>
            </a:fld>
            <a:endParaRPr lang="en-US" sz="1000" dirty="0">
              <a:solidFill>
                <a:srgbClr val="132D3F"/>
              </a:solidFill>
              <a:latin typeface="Proxima Nova" panose="02000506030000020004" pitchFamily="2" charset="0"/>
            </a:endParaRPr>
          </a:p>
        </p:txBody>
      </p:sp>
      <p:pic>
        <p:nvPicPr>
          <p:cNvPr id="13" name="Picture 12">
            <a:extLst>
              <a:ext uri="{FF2B5EF4-FFF2-40B4-BE49-F238E27FC236}">
                <a16:creationId xmlns:a16="http://schemas.microsoft.com/office/drawing/2014/main" id="{8DED8130-552B-22E4-6721-BDDDDB454C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105" y="5527737"/>
            <a:ext cx="460695" cy="460695"/>
          </a:xfrm>
          <a:prstGeom prst="rect">
            <a:avLst/>
          </a:prstGeom>
        </p:spPr>
      </p:pic>
      <p:pic>
        <p:nvPicPr>
          <p:cNvPr id="3" name="Picture 2">
            <a:extLst>
              <a:ext uri="{FF2B5EF4-FFF2-40B4-BE49-F238E27FC236}">
                <a16:creationId xmlns:a16="http://schemas.microsoft.com/office/drawing/2014/main" id="{92C8578C-1249-68E0-3844-70DDD0D15093}"/>
              </a:ext>
            </a:extLst>
          </p:cNvPr>
          <p:cNvPicPr>
            <a:picLocks noChangeAspect="1"/>
          </p:cNvPicPr>
          <p:nvPr/>
        </p:nvPicPr>
        <p:blipFill>
          <a:blip r:embed="rId4"/>
          <a:stretch>
            <a:fillRect/>
          </a:stretch>
        </p:blipFill>
        <p:spPr>
          <a:xfrm>
            <a:off x="0" y="0"/>
            <a:ext cx="12192000" cy="6857999"/>
          </a:xfrm>
          <a:prstGeom prst="rect">
            <a:avLst/>
          </a:prstGeom>
        </p:spPr>
      </p:pic>
    </p:spTree>
    <p:extLst>
      <p:ext uri="{BB962C8B-B14F-4D97-AF65-F5344CB8AC3E}">
        <p14:creationId xmlns:p14="http://schemas.microsoft.com/office/powerpoint/2010/main" val="11543619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05AAF-3289-EDD0-E18D-4D723337BABA}"/>
            </a:ext>
          </a:extLst>
        </p:cNvPr>
        <p:cNvGrpSpPr/>
        <p:nvPr/>
      </p:nvGrpSpPr>
      <p:grpSpPr>
        <a:xfrm>
          <a:off x="0" y="0"/>
          <a:ext cx="0" cy="0"/>
          <a:chOff x="0" y="0"/>
          <a:chExt cx="0" cy="0"/>
        </a:xfrm>
      </p:grpSpPr>
      <p:pic>
        <p:nvPicPr>
          <p:cNvPr id="5" name="Picture Placeholder 4" descr="A person standing next to a washing machine&#10;&#10;Description automatically generated with low confidence">
            <a:extLst>
              <a:ext uri="{FF2B5EF4-FFF2-40B4-BE49-F238E27FC236}">
                <a16:creationId xmlns:a16="http://schemas.microsoft.com/office/drawing/2014/main" id="{E344EA39-E066-673B-236E-F927776EBEDA}"/>
              </a:ext>
            </a:extLst>
          </p:cNvPr>
          <p:cNvPicPr>
            <a:picLocks noGrp="1" noChangeAspect="1"/>
          </p:cNvPicPr>
          <p:nvPr>
            <p:ph type="pic" sz="quarter" idx="10"/>
          </p:nvPr>
        </p:nvPicPr>
        <p:blipFill>
          <a:blip r:embed="rId3">
            <a:alphaModFix amt="31000"/>
            <a:extLst>
              <a:ext uri="{28A0092B-C50C-407E-A947-70E740481C1C}">
                <a14:useLocalDpi xmlns:a14="http://schemas.microsoft.com/office/drawing/2010/main" val="0"/>
              </a:ext>
            </a:extLst>
          </a:blip>
          <a:srcRect t="7813" b="7813"/>
          <a:stretch>
            <a:fillRect/>
          </a:stretch>
        </p:blipFill>
        <p:spPr/>
      </p:pic>
      <p:sp>
        <p:nvSpPr>
          <p:cNvPr id="34" name="Rectangle 33">
            <a:extLst>
              <a:ext uri="{FF2B5EF4-FFF2-40B4-BE49-F238E27FC236}">
                <a16:creationId xmlns:a16="http://schemas.microsoft.com/office/drawing/2014/main" id="{055FBFF4-8EAF-FDCB-1725-338D9D028812}"/>
              </a:ext>
            </a:extLst>
          </p:cNvPr>
          <p:cNvSpPr/>
          <p:nvPr/>
        </p:nvSpPr>
        <p:spPr>
          <a:xfrm>
            <a:off x="0" y="0"/>
            <a:ext cx="12192000" cy="6858000"/>
          </a:xfrm>
          <a:prstGeom prst="rect">
            <a:avLst/>
          </a:prstGeom>
          <a:solidFill>
            <a:srgbClr val="132D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
        <p:nvSpPr>
          <p:cNvPr id="39" name="TextBox 38">
            <a:extLst>
              <a:ext uri="{FF2B5EF4-FFF2-40B4-BE49-F238E27FC236}">
                <a16:creationId xmlns:a16="http://schemas.microsoft.com/office/drawing/2014/main" id="{FEF8C078-D465-3090-5DA0-60EA0AC58C9C}"/>
              </a:ext>
            </a:extLst>
          </p:cNvPr>
          <p:cNvSpPr txBox="1"/>
          <p:nvPr/>
        </p:nvSpPr>
        <p:spPr>
          <a:xfrm>
            <a:off x="2900098" y="1078551"/>
            <a:ext cx="8333959" cy="1846659"/>
          </a:xfrm>
          <a:prstGeom prst="rect">
            <a:avLst/>
          </a:prstGeom>
          <a:noFill/>
        </p:spPr>
        <p:txBody>
          <a:bodyPr wrap="square" lIns="0" tIns="0" rIns="0" bIns="0" rtlCol="0">
            <a:spAutoFit/>
          </a:bodyPr>
          <a:lstStyle/>
          <a:p>
            <a:r>
              <a:rPr lang="en-US" sz="6000" b="1" dirty="0">
                <a:solidFill>
                  <a:schemeClr val="bg1"/>
                </a:solidFill>
                <a:latin typeface="Proxima Nova" panose="02000506030000020004" pitchFamily="2" charset="0"/>
              </a:rPr>
              <a:t>Citygate Network</a:t>
            </a:r>
          </a:p>
          <a:p>
            <a:r>
              <a:rPr lang="en-US" sz="6000" b="1" dirty="0">
                <a:solidFill>
                  <a:schemeClr val="bg1"/>
                </a:solidFill>
                <a:latin typeface="Proxima Nova" panose="02000506030000020004" pitchFamily="2" charset="0"/>
              </a:rPr>
              <a:t>DC Forum</a:t>
            </a:r>
          </a:p>
        </p:txBody>
      </p:sp>
      <p:sp>
        <p:nvSpPr>
          <p:cNvPr id="40" name="TextBox 39">
            <a:extLst>
              <a:ext uri="{FF2B5EF4-FFF2-40B4-BE49-F238E27FC236}">
                <a16:creationId xmlns:a16="http://schemas.microsoft.com/office/drawing/2014/main" id="{F5ED2F06-DA38-F4CD-7DBB-94B9D6EA2D5F}"/>
              </a:ext>
            </a:extLst>
          </p:cNvPr>
          <p:cNvSpPr txBox="1"/>
          <p:nvPr/>
        </p:nvSpPr>
        <p:spPr>
          <a:xfrm>
            <a:off x="2950897" y="4459622"/>
            <a:ext cx="7447228" cy="951607"/>
          </a:xfrm>
          <a:prstGeom prst="rect">
            <a:avLst/>
          </a:prstGeom>
          <a:noFill/>
        </p:spPr>
        <p:txBody>
          <a:bodyPr wrap="square" lIns="0" tIns="0" rIns="0" bIns="0" rtlCol="0">
            <a:spAutoFit/>
          </a:bodyPr>
          <a:lstStyle/>
          <a:p>
            <a:pPr>
              <a:lnSpc>
                <a:spcPct val="150000"/>
              </a:lnSpc>
            </a:pPr>
            <a:r>
              <a:rPr lang="en-US" sz="2200" b="1" dirty="0">
                <a:solidFill>
                  <a:schemeClr val="bg1"/>
                </a:solidFill>
                <a:latin typeface="Proxima Nova" panose="02000506030000020004" pitchFamily="2" charset="0"/>
              </a:rPr>
              <a:t>Aaron Mercer</a:t>
            </a:r>
            <a:r>
              <a:rPr lang="en-US" sz="2200" dirty="0">
                <a:solidFill>
                  <a:schemeClr val="bg1"/>
                </a:solidFill>
                <a:latin typeface="Proxima Nova Medium" panose="02000506030000020004" pitchFamily="2" charset="0"/>
              </a:rPr>
              <a:t>, ECFA Vice President </a:t>
            </a:r>
            <a:r>
              <a:rPr lang="en-US" sz="2200" dirty="0">
                <a:solidFill>
                  <a:schemeClr val="bg1"/>
                </a:solidFill>
                <a:latin typeface="Proxima Nova" panose="02000506030000020004" pitchFamily="2" charset="0"/>
              </a:rPr>
              <a:t>of Public Affairs</a:t>
            </a:r>
          </a:p>
          <a:p>
            <a:pPr>
              <a:lnSpc>
                <a:spcPct val="150000"/>
              </a:lnSpc>
            </a:pPr>
            <a:endParaRPr lang="en-US" sz="2200" dirty="0">
              <a:solidFill>
                <a:schemeClr val="bg1"/>
              </a:solidFill>
              <a:latin typeface="Proxima Nova" panose="02000506030000020004" pitchFamily="2" charset="0"/>
            </a:endParaRPr>
          </a:p>
        </p:txBody>
      </p:sp>
      <p:cxnSp>
        <p:nvCxnSpPr>
          <p:cNvPr id="7" name="Straight Connector 6">
            <a:extLst>
              <a:ext uri="{FF2B5EF4-FFF2-40B4-BE49-F238E27FC236}">
                <a16:creationId xmlns:a16="http://schemas.microsoft.com/office/drawing/2014/main" id="{BEF6C7E6-C923-77A1-1B0F-0F07127FBFBA}"/>
              </a:ext>
            </a:extLst>
          </p:cNvPr>
          <p:cNvCxnSpPr>
            <a:cxnSpLocks/>
          </p:cNvCxnSpPr>
          <p:nvPr/>
        </p:nvCxnSpPr>
        <p:spPr>
          <a:xfrm>
            <a:off x="2950897" y="4188417"/>
            <a:ext cx="4669103" cy="0"/>
          </a:xfrm>
          <a:prstGeom prst="line">
            <a:avLst/>
          </a:prstGeom>
          <a:ln>
            <a:solidFill>
              <a:srgbClr val="4695BE"/>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23AECECF-7B41-5BCF-F5E7-F73232910A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1443" y="1312674"/>
            <a:ext cx="1477071" cy="1477071"/>
          </a:xfrm>
          <a:prstGeom prst="rect">
            <a:avLst/>
          </a:prstGeom>
        </p:spPr>
      </p:pic>
      <p:cxnSp>
        <p:nvCxnSpPr>
          <p:cNvPr id="24" name="Straight Connector 23">
            <a:extLst>
              <a:ext uri="{FF2B5EF4-FFF2-40B4-BE49-F238E27FC236}">
                <a16:creationId xmlns:a16="http://schemas.microsoft.com/office/drawing/2014/main" id="{33C2B5D2-55BF-5F9C-FA15-83E215DDB000}"/>
              </a:ext>
            </a:extLst>
          </p:cNvPr>
          <p:cNvCxnSpPr>
            <a:cxnSpLocks/>
            <a:endCxn id="26" idx="0"/>
          </p:cNvCxnSpPr>
          <p:nvPr/>
        </p:nvCxnSpPr>
        <p:spPr>
          <a:xfrm>
            <a:off x="1037971" y="6291745"/>
            <a:ext cx="9360154" cy="7979"/>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D465C905-2E5D-5E55-E0B6-6E1B5B2AD9C2}"/>
              </a:ext>
            </a:extLst>
          </p:cNvPr>
          <p:cNvSpPr/>
          <p:nvPr/>
        </p:nvSpPr>
        <p:spPr>
          <a:xfrm>
            <a:off x="10043176" y="6491752"/>
            <a:ext cx="1092627" cy="184666"/>
          </a:xfrm>
          <a:prstGeom prst="rect">
            <a:avLst/>
          </a:prstGeom>
        </p:spPr>
        <p:txBody>
          <a:bodyPr wrap="square" lIns="0" tIns="0" rIns="0" bIns="0">
            <a:spAutoFit/>
          </a:bodyPr>
          <a:lstStyle/>
          <a:p>
            <a:pPr algn="r"/>
            <a:r>
              <a:rPr lang="en-US" sz="1200" dirty="0">
                <a:solidFill>
                  <a:schemeClr val="bg1"/>
                </a:solidFill>
                <a:latin typeface="Proxima Nova" panose="02000506030000020004" pitchFamily="2" charset="0"/>
                <a:cs typeface="Poppins" panose="00000500000000000000" pitchFamily="2" charset="0"/>
              </a:rPr>
              <a:t>ECFA.ORG</a:t>
            </a:r>
          </a:p>
        </p:txBody>
      </p:sp>
      <p:sp>
        <p:nvSpPr>
          <p:cNvPr id="26" name="Rectangle 25">
            <a:extLst>
              <a:ext uri="{FF2B5EF4-FFF2-40B4-BE49-F238E27FC236}">
                <a16:creationId xmlns:a16="http://schemas.microsoft.com/office/drawing/2014/main" id="{24CB76A6-9E90-939C-1EDE-B7B5C08FA5A4}"/>
              </a:ext>
            </a:extLst>
          </p:cNvPr>
          <p:cNvSpPr/>
          <p:nvPr/>
        </p:nvSpPr>
        <p:spPr>
          <a:xfrm rot="16200000">
            <a:off x="10735065" y="5937908"/>
            <a:ext cx="49752" cy="723632"/>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Tree>
    <p:extLst>
      <p:ext uri="{BB962C8B-B14F-4D97-AF65-F5344CB8AC3E}">
        <p14:creationId xmlns:p14="http://schemas.microsoft.com/office/powerpoint/2010/main" val="32633644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FFE5009-1CD0-9142-A69A-411FB369B2CF}"/>
              </a:ext>
            </a:extLst>
          </p:cNvPr>
          <p:cNvSpPr txBox="1"/>
          <p:nvPr/>
        </p:nvSpPr>
        <p:spPr>
          <a:xfrm>
            <a:off x="1518834" y="527960"/>
            <a:ext cx="10136717" cy="584775"/>
          </a:xfrm>
          <a:prstGeom prst="rect">
            <a:avLst/>
          </a:prstGeom>
          <a:noFill/>
        </p:spPr>
        <p:txBody>
          <a:bodyPr wrap="square" lIns="0" tIns="0" rIns="0" bIns="0" rtlCol="0">
            <a:spAutoFit/>
          </a:bodyPr>
          <a:lstStyle/>
          <a:p>
            <a:r>
              <a:rPr lang="en-US" sz="3800" b="1" dirty="0">
                <a:solidFill>
                  <a:srgbClr val="132D3F"/>
                </a:solidFill>
                <a:latin typeface="Proxima Nova" panose="02000506030000020004" pitchFamily="2" charset="0"/>
              </a:rPr>
              <a:t>Enhancing Trust in Christ-Centered Ministries</a:t>
            </a:r>
          </a:p>
        </p:txBody>
      </p:sp>
      <p:sp>
        <p:nvSpPr>
          <p:cNvPr id="6" name="TextBox 5">
            <a:extLst>
              <a:ext uri="{FF2B5EF4-FFF2-40B4-BE49-F238E27FC236}">
                <a16:creationId xmlns:a16="http://schemas.microsoft.com/office/drawing/2014/main" id="{83371D8B-AD5B-8E47-9C4A-38B73E97F8EF}"/>
              </a:ext>
            </a:extLst>
          </p:cNvPr>
          <p:cNvSpPr txBox="1"/>
          <p:nvPr/>
        </p:nvSpPr>
        <p:spPr>
          <a:xfrm>
            <a:off x="1557906" y="1490472"/>
            <a:ext cx="9414893" cy="3693319"/>
          </a:xfrm>
          <a:prstGeom prst="rect">
            <a:avLst/>
          </a:prstGeom>
          <a:noFill/>
        </p:spPr>
        <p:txBody>
          <a:bodyPr wrap="square" lIns="0" tIns="0" rIns="0" bIns="0" rtlCol="0">
            <a:spAutoFit/>
          </a:bodyPr>
          <a:lstStyle/>
          <a:p>
            <a:r>
              <a:rPr lang="en-US" sz="2400" dirty="0">
                <a:solidFill>
                  <a:srgbClr val="305078"/>
                </a:solidFill>
                <a:latin typeface="Proxima Nova" panose="02000506030000020004" pitchFamily="2" charset="0"/>
                <a:ea typeface="Calibri" panose="020F0502020204030204" pitchFamily="34" charset="0"/>
                <a:cs typeface="Times New Roman" panose="02020603050405020304" pitchFamily="18" charset="0"/>
              </a:rPr>
              <a:t>When an organization earns the right to display the ECFA seal, it joins a community–a movement–dedicated to accountability, integrity, and responsible governance. </a:t>
            </a:r>
          </a:p>
          <a:p>
            <a:endParaRPr lang="en-US" sz="2000" dirty="0">
              <a:solidFill>
                <a:srgbClr val="305078"/>
              </a:solidFill>
              <a:latin typeface="Proxima Nova" panose="02000506030000020004" pitchFamily="2" charset="0"/>
              <a:ea typeface="Calibri" panose="020F0502020204030204" pitchFamily="34" charset="0"/>
              <a:cs typeface="Times New Roman" panose="02020603050405020304" pitchFamily="18" charset="0"/>
            </a:endParaRPr>
          </a:p>
          <a:p>
            <a:r>
              <a:rPr lang="en-US" sz="2400" dirty="0">
                <a:solidFill>
                  <a:srgbClr val="305078"/>
                </a:solidFill>
                <a:latin typeface="Proxima Nova" panose="02000506030000020004" pitchFamily="2" charset="0"/>
                <a:ea typeface="Calibri" panose="020F0502020204030204" pitchFamily="34" charset="0"/>
                <a:cs typeface="Times New Roman" panose="02020603050405020304" pitchFamily="18" charset="0"/>
              </a:rPr>
              <a:t>The ECFA seal is the </a:t>
            </a:r>
            <a:r>
              <a:rPr lang="en-US" sz="2400" dirty="0">
                <a:solidFill>
                  <a:schemeClr val="accent4">
                    <a:lumMod val="75000"/>
                  </a:schemeClr>
                </a:solidFill>
                <a:latin typeface="Proxima Nova" panose="02000506030000020004" pitchFamily="2" charset="0"/>
                <a:ea typeface="Calibri" panose="020F0502020204030204" pitchFamily="34" charset="0"/>
                <a:cs typeface="Times New Roman" panose="02020603050405020304" pitchFamily="18" charset="0"/>
              </a:rPr>
              <a:t>gold standard </a:t>
            </a:r>
            <a:r>
              <a:rPr lang="en-US" sz="2400" dirty="0">
                <a:solidFill>
                  <a:srgbClr val="305078"/>
                </a:solidFill>
                <a:latin typeface="Proxima Nova" panose="02000506030000020004" pitchFamily="2" charset="0"/>
                <a:ea typeface="Calibri" panose="020F0502020204030204" pitchFamily="34" charset="0"/>
                <a:cs typeface="Times New Roman" panose="02020603050405020304" pitchFamily="18" charset="0"/>
              </a:rPr>
              <a:t>for prospective donors seeking Christ-centered organizations that operate with integrity.</a:t>
            </a:r>
          </a:p>
          <a:p>
            <a:endParaRPr lang="en-US" sz="2000" dirty="0">
              <a:solidFill>
                <a:srgbClr val="305078"/>
              </a:solidFill>
              <a:latin typeface="Proxima Nova" panose="02000506030000020004" pitchFamily="2" charset="0"/>
              <a:ea typeface="Calibri" panose="020F0502020204030204" pitchFamily="34" charset="0"/>
              <a:cs typeface="Times New Roman" panose="02020603050405020304" pitchFamily="18" charset="0"/>
            </a:endParaRPr>
          </a:p>
          <a:p>
            <a:r>
              <a:rPr lang="en-US" sz="2400" dirty="0">
                <a:solidFill>
                  <a:srgbClr val="305078"/>
                </a:solidFill>
                <a:latin typeface="Proxima Nova" panose="02000506030000020004" pitchFamily="2" charset="0"/>
                <a:ea typeface="Calibri" panose="020F0502020204030204" pitchFamily="34" charset="0"/>
                <a:cs typeface="Times New Roman" panose="02020603050405020304" pitchFamily="18" charset="0"/>
              </a:rPr>
              <a:t>ECFA accreditation signals to an organization’s constituents, donors, and a watching world that it is prioritizing a commitment to honoring their trust.</a:t>
            </a:r>
          </a:p>
        </p:txBody>
      </p:sp>
      <p:pic>
        <p:nvPicPr>
          <p:cNvPr id="7" name="Picture 6" descr="Logo, icon&#10;&#10;Description automatically generated">
            <a:extLst>
              <a:ext uri="{FF2B5EF4-FFF2-40B4-BE49-F238E27FC236}">
                <a16:creationId xmlns:a16="http://schemas.microsoft.com/office/drawing/2014/main" id="{90C1F9B0-E61D-5342-90A3-1F92E88780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309" y="5104736"/>
            <a:ext cx="471001" cy="471001"/>
          </a:xfrm>
          <a:prstGeom prst="rect">
            <a:avLst/>
          </a:prstGeom>
        </p:spPr>
      </p:pic>
      <p:sp>
        <p:nvSpPr>
          <p:cNvPr id="11" name="Rectangle 10">
            <a:extLst>
              <a:ext uri="{FF2B5EF4-FFF2-40B4-BE49-F238E27FC236}">
                <a16:creationId xmlns:a16="http://schemas.microsoft.com/office/drawing/2014/main" id="{047F3C12-FFDA-8D4A-ADC3-8DE32DC48066}"/>
              </a:ext>
            </a:extLst>
          </p:cNvPr>
          <p:cNvSpPr/>
          <p:nvPr/>
        </p:nvSpPr>
        <p:spPr>
          <a:xfrm>
            <a:off x="891540" y="477392"/>
            <a:ext cx="45719" cy="6858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
        <p:nvSpPr>
          <p:cNvPr id="12" name="Slide Number Placeholder 35">
            <a:extLst>
              <a:ext uri="{FF2B5EF4-FFF2-40B4-BE49-F238E27FC236}">
                <a16:creationId xmlns:a16="http://schemas.microsoft.com/office/drawing/2014/main" id="{D5D26A51-9316-A9C2-1C11-62989EBE220E}"/>
              </a:ext>
            </a:extLst>
          </p:cNvPr>
          <p:cNvSpPr txBox="1">
            <a:spLocks/>
          </p:cNvSpPr>
          <p:nvPr/>
        </p:nvSpPr>
        <p:spPr>
          <a:xfrm>
            <a:off x="343057" y="6293035"/>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EF0AE6A-0C88-4D74-A680-4D97C42034ED}" type="slidenum">
              <a:rPr lang="en-US" sz="1000" smtClean="0">
                <a:solidFill>
                  <a:srgbClr val="132D3F"/>
                </a:solidFill>
                <a:latin typeface="Proxima Nova" panose="02000506030000020004" pitchFamily="2" charset="0"/>
              </a:rPr>
              <a:pPr algn="ctr"/>
              <a:t>4</a:t>
            </a:fld>
            <a:endParaRPr lang="en-US" sz="1000" dirty="0">
              <a:solidFill>
                <a:srgbClr val="132D3F"/>
              </a:solidFill>
              <a:latin typeface="Proxima Nova" panose="02000506030000020004" pitchFamily="2" charset="0"/>
            </a:endParaRPr>
          </a:p>
        </p:txBody>
      </p:sp>
      <p:pic>
        <p:nvPicPr>
          <p:cNvPr id="13" name="Picture 12">
            <a:extLst>
              <a:ext uri="{FF2B5EF4-FFF2-40B4-BE49-F238E27FC236}">
                <a16:creationId xmlns:a16="http://schemas.microsoft.com/office/drawing/2014/main" id="{8DED8130-552B-22E4-6721-BDDDDB454C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105" y="5527737"/>
            <a:ext cx="460695" cy="460695"/>
          </a:xfrm>
          <a:prstGeom prst="rect">
            <a:avLst/>
          </a:prstGeom>
        </p:spPr>
      </p:pic>
    </p:spTree>
    <p:extLst>
      <p:ext uri="{BB962C8B-B14F-4D97-AF65-F5344CB8AC3E}">
        <p14:creationId xmlns:p14="http://schemas.microsoft.com/office/powerpoint/2010/main" val="22899405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5">
            <a:extLst>
              <a:ext uri="{FF2B5EF4-FFF2-40B4-BE49-F238E27FC236}">
                <a16:creationId xmlns:a16="http://schemas.microsoft.com/office/drawing/2014/main" id="{35CF7964-1557-ED42-8BF0-4FC57B3E9238}"/>
              </a:ext>
            </a:extLst>
          </p:cNvPr>
          <p:cNvSpPr txBox="1">
            <a:spLocks/>
          </p:cNvSpPr>
          <p:nvPr/>
        </p:nvSpPr>
        <p:spPr>
          <a:xfrm>
            <a:off x="343057" y="6243297"/>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EF0AE6A-0C88-4D74-A680-4D97C42034ED}" type="slidenum">
              <a:rPr lang="en-US" sz="1100" smtClean="0">
                <a:solidFill>
                  <a:srgbClr val="305078"/>
                </a:solidFill>
                <a:latin typeface="Proxima Nova" panose="02000506030000020004" pitchFamily="2" charset="0"/>
              </a:rPr>
              <a:pPr algn="ctr"/>
              <a:t>5</a:t>
            </a:fld>
            <a:endParaRPr lang="en-US" sz="1100" dirty="0">
              <a:solidFill>
                <a:srgbClr val="305078"/>
              </a:solidFill>
              <a:latin typeface="Proxima Nova" panose="02000506030000020004" pitchFamily="2" charset="0"/>
            </a:endParaRPr>
          </a:p>
        </p:txBody>
      </p:sp>
      <p:pic>
        <p:nvPicPr>
          <p:cNvPr id="8" name="Picture 7">
            <a:extLst>
              <a:ext uri="{FF2B5EF4-FFF2-40B4-BE49-F238E27FC236}">
                <a16:creationId xmlns:a16="http://schemas.microsoft.com/office/drawing/2014/main" id="{3731856A-C53C-0745-8576-1E1C127F7F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105" y="5477999"/>
            <a:ext cx="460695" cy="460695"/>
          </a:xfrm>
          <a:prstGeom prst="rect">
            <a:avLst/>
          </a:prstGeom>
        </p:spPr>
      </p:pic>
      <p:pic>
        <p:nvPicPr>
          <p:cNvPr id="9" name="Picture 8">
            <a:extLst>
              <a:ext uri="{FF2B5EF4-FFF2-40B4-BE49-F238E27FC236}">
                <a16:creationId xmlns:a16="http://schemas.microsoft.com/office/drawing/2014/main" id="{AE0F984F-C31E-DDDE-3FDB-53F5144DEF4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 y="0"/>
            <a:ext cx="12199314" cy="6709622"/>
          </a:xfrm>
          <a:prstGeom prst="rect">
            <a:avLst/>
          </a:prstGeom>
        </p:spPr>
      </p:pic>
    </p:spTree>
    <p:extLst>
      <p:ext uri="{BB962C8B-B14F-4D97-AF65-F5344CB8AC3E}">
        <p14:creationId xmlns:p14="http://schemas.microsoft.com/office/powerpoint/2010/main" val="12744535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32D3F"/>
        </a:solidFill>
        <a:effectLst/>
      </p:bgPr>
    </p:bg>
    <p:spTree>
      <p:nvGrpSpPr>
        <p:cNvPr id="1" name="">
          <a:extLst>
            <a:ext uri="{FF2B5EF4-FFF2-40B4-BE49-F238E27FC236}">
              <a16:creationId xmlns:a16="http://schemas.microsoft.com/office/drawing/2014/main" id="{A258DF47-3B7F-4AA2-F49C-FCD255E6B6F7}"/>
            </a:ext>
          </a:extLst>
        </p:cNvPr>
        <p:cNvGrpSpPr/>
        <p:nvPr/>
      </p:nvGrpSpPr>
      <p:grpSpPr>
        <a:xfrm>
          <a:off x="0" y="0"/>
          <a:ext cx="0" cy="0"/>
          <a:chOff x="0" y="0"/>
          <a:chExt cx="0" cy="0"/>
        </a:xfrm>
      </p:grpSpPr>
      <p:sp>
        <p:nvSpPr>
          <p:cNvPr id="35" name="TextBox 34">
            <a:extLst>
              <a:ext uri="{FF2B5EF4-FFF2-40B4-BE49-F238E27FC236}">
                <a16:creationId xmlns:a16="http://schemas.microsoft.com/office/drawing/2014/main" id="{3D4AAEF7-F14D-2DFE-DC9A-ECF89C5CE058}"/>
              </a:ext>
            </a:extLst>
          </p:cNvPr>
          <p:cNvSpPr txBox="1"/>
          <p:nvPr/>
        </p:nvSpPr>
        <p:spPr>
          <a:xfrm>
            <a:off x="1558457" y="3041397"/>
            <a:ext cx="4267200" cy="738664"/>
          </a:xfrm>
          <a:prstGeom prst="rect">
            <a:avLst/>
          </a:prstGeom>
          <a:noFill/>
        </p:spPr>
        <p:txBody>
          <a:bodyPr wrap="square" lIns="0" tIns="0" rIns="0" bIns="0" rtlCol="0">
            <a:spAutoFit/>
          </a:bodyPr>
          <a:lstStyle/>
          <a:p>
            <a:r>
              <a:rPr lang="en-US" sz="4800" b="1" dirty="0">
                <a:solidFill>
                  <a:schemeClr val="bg1"/>
                </a:solidFill>
                <a:latin typeface="Proxima Nova" panose="02000506030000020004" pitchFamily="2" charset="0"/>
              </a:rPr>
              <a:t>Giving Trends</a:t>
            </a:r>
          </a:p>
        </p:txBody>
      </p:sp>
      <p:sp>
        <p:nvSpPr>
          <p:cNvPr id="8" name="Rectangle 7">
            <a:extLst>
              <a:ext uri="{FF2B5EF4-FFF2-40B4-BE49-F238E27FC236}">
                <a16:creationId xmlns:a16="http://schemas.microsoft.com/office/drawing/2014/main" id="{EEF09E23-E28C-1072-C3F1-D56493C64C81}"/>
              </a:ext>
            </a:extLst>
          </p:cNvPr>
          <p:cNvSpPr/>
          <p:nvPr/>
        </p:nvSpPr>
        <p:spPr>
          <a:xfrm>
            <a:off x="6589986" y="0"/>
            <a:ext cx="5602014" cy="6857999"/>
          </a:xfrm>
          <a:prstGeom prst="rect">
            <a:avLst/>
          </a:prstGeom>
          <a:solidFill>
            <a:srgbClr val="4695BE">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pic>
        <p:nvPicPr>
          <p:cNvPr id="10" name="Picture 9">
            <a:extLst>
              <a:ext uri="{FF2B5EF4-FFF2-40B4-BE49-F238E27FC236}">
                <a16:creationId xmlns:a16="http://schemas.microsoft.com/office/drawing/2014/main" id="{1144BBEF-A120-C2E8-A947-A86626A274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8419" y="2103393"/>
            <a:ext cx="2691501" cy="2691501"/>
          </a:xfrm>
          <a:prstGeom prst="rect">
            <a:avLst/>
          </a:prstGeom>
        </p:spPr>
      </p:pic>
      <p:sp>
        <p:nvSpPr>
          <p:cNvPr id="2" name="Slide Number Placeholder 35">
            <a:extLst>
              <a:ext uri="{FF2B5EF4-FFF2-40B4-BE49-F238E27FC236}">
                <a16:creationId xmlns:a16="http://schemas.microsoft.com/office/drawing/2014/main" id="{C68BAECB-0C83-7C7A-898D-E320121DC96C}"/>
              </a:ext>
            </a:extLst>
          </p:cNvPr>
          <p:cNvSpPr txBox="1">
            <a:spLocks/>
          </p:cNvSpPr>
          <p:nvPr/>
        </p:nvSpPr>
        <p:spPr>
          <a:xfrm>
            <a:off x="343057" y="6293035"/>
            <a:ext cx="227223" cy="123111"/>
          </a:xfrm>
          <a:prstGeom prst="rect">
            <a:avLst/>
          </a:prstGeom>
        </p:spPr>
        <p:txBody>
          <a:bodyPr vert="horz" lIns="0" tIns="0" rIns="0" bIns="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7EF0AE6A-0C88-4D74-A680-4D97C42034ED}" type="slidenum">
              <a:rPr lang="en-US" sz="1000" smtClean="0">
                <a:solidFill>
                  <a:schemeClr val="bg1"/>
                </a:solidFill>
                <a:latin typeface="Proxima Nova" panose="02000506030000020004" pitchFamily="2" charset="0"/>
              </a:rPr>
              <a:pPr algn="ctr"/>
              <a:t>6</a:t>
            </a:fld>
            <a:endParaRPr lang="en-US" sz="1000" dirty="0">
              <a:solidFill>
                <a:schemeClr val="bg1"/>
              </a:solidFill>
              <a:latin typeface="Proxima Nova" panose="02000506030000020004" pitchFamily="2" charset="0"/>
            </a:endParaRPr>
          </a:p>
        </p:txBody>
      </p:sp>
      <p:pic>
        <p:nvPicPr>
          <p:cNvPr id="3" name="Picture 2">
            <a:extLst>
              <a:ext uri="{FF2B5EF4-FFF2-40B4-BE49-F238E27FC236}">
                <a16:creationId xmlns:a16="http://schemas.microsoft.com/office/drawing/2014/main" id="{8893A0C5-D4B4-061F-9793-CC37948B5D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105" y="5527737"/>
            <a:ext cx="460695" cy="460695"/>
          </a:xfrm>
          <a:prstGeom prst="rect">
            <a:avLst/>
          </a:prstGeom>
        </p:spPr>
      </p:pic>
      <p:sp>
        <p:nvSpPr>
          <p:cNvPr id="4" name="Rectangle 3">
            <a:extLst>
              <a:ext uri="{FF2B5EF4-FFF2-40B4-BE49-F238E27FC236}">
                <a16:creationId xmlns:a16="http://schemas.microsoft.com/office/drawing/2014/main" id="{26F4D52B-92B6-BFE2-5EBF-EE04226937A7}"/>
              </a:ext>
            </a:extLst>
          </p:cNvPr>
          <p:cNvSpPr/>
          <p:nvPr/>
        </p:nvSpPr>
        <p:spPr>
          <a:xfrm>
            <a:off x="891540" y="3076208"/>
            <a:ext cx="45719" cy="6858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Tree>
    <p:extLst>
      <p:ext uri="{BB962C8B-B14F-4D97-AF65-F5344CB8AC3E}">
        <p14:creationId xmlns:p14="http://schemas.microsoft.com/office/powerpoint/2010/main" val="3277852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B5351-4B16-C106-2FDD-BB072D9E3B3C}"/>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BE388CA8-4E5A-2683-79C8-979040B56AB4}"/>
              </a:ext>
            </a:extLst>
          </p:cNvPr>
          <p:cNvSpPr/>
          <p:nvPr/>
        </p:nvSpPr>
        <p:spPr>
          <a:xfrm>
            <a:off x="891540" y="495311"/>
            <a:ext cx="45719" cy="6858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
        <p:nvSpPr>
          <p:cNvPr id="10" name="TextBox 9">
            <a:extLst>
              <a:ext uri="{FF2B5EF4-FFF2-40B4-BE49-F238E27FC236}">
                <a16:creationId xmlns:a16="http://schemas.microsoft.com/office/drawing/2014/main" id="{2A46BDBD-DDD5-7BAF-2AF0-C966926FD65C}"/>
              </a:ext>
            </a:extLst>
          </p:cNvPr>
          <p:cNvSpPr txBox="1"/>
          <p:nvPr/>
        </p:nvSpPr>
        <p:spPr>
          <a:xfrm>
            <a:off x="1558456" y="517480"/>
            <a:ext cx="7811146" cy="584775"/>
          </a:xfrm>
          <a:prstGeom prst="rect">
            <a:avLst/>
          </a:prstGeom>
          <a:noFill/>
        </p:spPr>
        <p:txBody>
          <a:bodyPr wrap="square" lIns="0" tIns="0" rIns="0" bIns="0" rtlCol="0">
            <a:spAutoFit/>
          </a:bodyPr>
          <a:lstStyle/>
          <a:p>
            <a:r>
              <a:rPr lang="en-US" sz="3800" b="1" dirty="0">
                <a:solidFill>
                  <a:srgbClr val="132D3F"/>
                </a:solidFill>
                <a:latin typeface="Proxima Nova" panose="02000506030000020004" pitchFamily="2" charset="0"/>
              </a:rPr>
              <a:t>Big Picture</a:t>
            </a:r>
          </a:p>
        </p:txBody>
      </p:sp>
      <p:sp>
        <p:nvSpPr>
          <p:cNvPr id="3" name="TextBox 2">
            <a:extLst>
              <a:ext uri="{FF2B5EF4-FFF2-40B4-BE49-F238E27FC236}">
                <a16:creationId xmlns:a16="http://schemas.microsoft.com/office/drawing/2014/main" id="{10C0EF3D-8292-2BE4-4C0A-11CDFC79D1EA}"/>
              </a:ext>
            </a:extLst>
          </p:cNvPr>
          <p:cNvSpPr txBox="1"/>
          <p:nvPr/>
        </p:nvSpPr>
        <p:spPr>
          <a:xfrm>
            <a:off x="1597784" y="1536107"/>
            <a:ext cx="9970439" cy="3416320"/>
          </a:xfrm>
          <a:prstGeom prst="rect">
            <a:avLst/>
          </a:prstGeom>
          <a:noFill/>
        </p:spPr>
        <p:txBody>
          <a:bodyPr wrap="square" lIns="0" tIns="0" rIns="0" bIns="0" rtlCol="0">
            <a:spAutoFit/>
          </a:bodyPr>
          <a:lstStyle/>
          <a:p>
            <a:pPr marL="137160" lvl="1">
              <a:spcAft>
                <a:spcPts val="600"/>
              </a:spcAft>
            </a:pPr>
            <a:r>
              <a:rPr lang="en-US" sz="2200" b="1" dirty="0">
                <a:solidFill>
                  <a:srgbClr val="305078"/>
                </a:solidFill>
                <a:latin typeface="Proxima Nova" panose="02000506030000020004" pitchFamily="2" charset="0"/>
              </a:rPr>
              <a:t>Giving USA’s annual report </a:t>
            </a:r>
            <a:r>
              <a:rPr lang="en-US" sz="2200" dirty="0">
                <a:solidFill>
                  <a:srgbClr val="305078"/>
                </a:solidFill>
                <a:latin typeface="Proxima Nova" panose="02000506030000020004" pitchFamily="2" charset="0"/>
              </a:rPr>
              <a:t>(June 2025)</a:t>
            </a:r>
          </a:p>
          <a:p>
            <a:pPr lvl="1" indent="-320040">
              <a:spcAft>
                <a:spcPts val="600"/>
              </a:spcAft>
              <a:buFont typeface="Arial" panose="020B0604020202020204" pitchFamily="34" charset="0"/>
              <a:buChar char="•"/>
            </a:pPr>
            <a:r>
              <a:rPr lang="en-US" sz="2200" dirty="0">
                <a:solidFill>
                  <a:srgbClr val="305078"/>
                </a:solidFill>
                <a:latin typeface="Proxima Nova" panose="02000506030000020004" pitchFamily="2" charset="0"/>
              </a:rPr>
              <a:t>Americans gave $592.50 billion to charity in 2024</a:t>
            </a:r>
          </a:p>
          <a:p>
            <a:pPr lvl="2" indent="-320040">
              <a:spcAft>
                <a:spcPts val="600"/>
              </a:spcAft>
              <a:buFont typeface="Arial" panose="020B0604020202020204" pitchFamily="34" charset="0"/>
              <a:buChar char="•"/>
            </a:pPr>
            <a:r>
              <a:rPr lang="en-US" sz="2200" dirty="0">
                <a:solidFill>
                  <a:srgbClr val="305078"/>
                </a:solidFill>
                <a:latin typeface="Proxima Nova" panose="02000506030000020004" pitchFamily="2" charset="0"/>
              </a:rPr>
              <a:t>6.3% YOY in current dollars</a:t>
            </a:r>
          </a:p>
          <a:p>
            <a:pPr lvl="2" indent="-320040">
              <a:spcAft>
                <a:spcPts val="600"/>
              </a:spcAft>
              <a:buFont typeface="Arial" panose="020B0604020202020204" pitchFamily="34" charset="0"/>
              <a:buChar char="•"/>
            </a:pPr>
            <a:r>
              <a:rPr lang="en-US" sz="2200" dirty="0">
                <a:solidFill>
                  <a:srgbClr val="305078"/>
                </a:solidFill>
                <a:latin typeface="Proxima Nova" panose="02000506030000020004" pitchFamily="2" charset="0"/>
              </a:rPr>
              <a:t>3.3% increase when adjusted for inflation</a:t>
            </a:r>
          </a:p>
          <a:p>
            <a:pPr lvl="2" indent="-320040">
              <a:spcAft>
                <a:spcPts val="600"/>
              </a:spcAft>
              <a:buFont typeface="Arial" panose="020B0604020202020204" pitchFamily="34" charset="0"/>
              <a:buChar char="•"/>
            </a:pPr>
            <a:r>
              <a:rPr lang="en-US" sz="2200" dirty="0">
                <a:solidFill>
                  <a:srgbClr val="305078"/>
                </a:solidFill>
                <a:latin typeface="Proxima Nova" panose="02000506030000020004" pitchFamily="2" charset="0"/>
              </a:rPr>
              <a:t>“For the first time in three years, total giving outpaced inflation.”</a:t>
            </a:r>
          </a:p>
          <a:p>
            <a:pPr lvl="1" indent="-320040">
              <a:spcAft>
                <a:spcPts val="600"/>
              </a:spcAft>
              <a:buFont typeface="Arial" panose="020B0604020202020204" pitchFamily="34" charset="0"/>
              <a:buChar char="•"/>
            </a:pPr>
            <a:endParaRPr lang="en-US" sz="600" dirty="0">
              <a:solidFill>
                <a:srgbClr val="305078"/>
              </a:solidFill>
              <a:latin typeface="Proxima Nova" panose="02000506030000020004" pitchFamily="2" charset="0"/>
            </a:endParaRPr>
          </a:p>
          <a:p>
            <a:pPr marL="137160" lvl="1">
              <a:spcAft>
                <a:spcPts val="600"/>
              </a:spcAft>
            </a:pPr>
            <a:r>
              <a:rPr lang="en-US" sz="2200" b="1" dirty="0">
                <a:solidFill>
                  <a:srgbClr val="305078"/>
                </a:solidFill>
                <a:latin typeface="Proxima Nova" panose="02000506030000020004" pitchFamily="2" charset="0"/>
              </a:rPr>
              <a:t>Fundraising Effectiveness Project Q3 2025 update </a:t>
            </a:r>
            <a:r>
              <a:rPr lang="en-US" sz="2200" dirty="0">
                <a:solidFill>
                  <a:srgbClr val="305078"/>
                </a:solidFill>
                <a:latin typeface="Proxima Nova" panose="02000506030000020004" pitchFamily="2" charset="0"/>
              </a:rPr>
              <a:t>(December 2025)</a:t>
            </a:r>
          </a:p>
          <a:p>
            <a:pPr lvl="2" indent="-320040">
              <a:spcAft>
                <a:spcPts val="600"/>
              </a:spcAft>
              <a:buFont typeface="Arial" panose="020B0604020202020204" pitchFamily="34" charset="0"/>
              <a:buChar char="•"/>
            </a:pPr>
            <a:r>
              <a:rPr lang="en-US" sz="2200" dirty="0">
                <a:solidFill>
                  <a:srgbClr val="305078"/>
                </a:solidFill>
                <a:latin typeface="Proxima Nova" panose="02000506030000020004" pitchFamily="2" charset="0"/>
              </a:rPr>
              <a:t>Total dollars raised increased 3.7% YOY </a:t>
            </a:r>
          </a:p>
          <a:p>
            <a:pPr lvl="2" indent="-320040">
              <a:spcAft>
                <a:spcPts val="600"/>
              </a:spcAft>
              <a:buFont typeface="Arial" panose="020B0604020202020204" pitchFamily="34" charset="0"/>
              <a:buChar char="•"/>
            </a:pPr>
            <a:r>
              <a:rPr lang="en-US" sz="2200" dirty="0">
                <a:solidFill>
                  <a:srgbClr val="305078"/>
                </a:solidFill>
                <a:latin typeface="Proxima Nova" panose="02000506030000020004" pitchFamily="2" charset="0"/>
              </a:rPr>
              <a:t> Donor retention improved slightly 0.15%</a:t>
            </a:r>
            <a:endParaRPr lang="en-US" sz="1200" dirty="0">
              <a:solidFill>
                <a:srgbClr val="305078"/>
              </a:solidFill>
              <a:latin typeface="Proxima Nova" panose="02000506030000020004" pitchFamily="2" charset="0"/>
            </a:endParaRPr>
          </a:p>
        </p:txBody>
      </p:sp>
    </p:spTree>
    <p:extLst>
      <p:ext uri="{BB962C8B-B14F-4D97-AF65-F5344CB8AC3E}">
        <p14:creationId xmlns:p14="http://schemas.microsoft.com/office/powerpoint/2010/main" val="11247556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5EB64-0540-393F-84FD-882E55820265}"/>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094248A6-4CEE-C2FE-DD93-254A034AEB32}"/>
              </a:ext>
            </a:extLst>
          </p:cNvPr>
          <p:cNvSpPr/>
          <p:nvPr/>
        </p:nvSpPr>
        <p:spPr>
          <a:xfrm>
            <a:off x="891540" y="495311"/>
            <a:ext cx="45719" cy="685800"/>
          </a:xfrm>
          <a:prstGeom prst="rect">
            <a:avLst/>
          </a:prstGeom>
          <a:solidFill>
            <a:srgbClr val="4695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xima Nova" panose="02000506030000020004" pitchFamily="2" charset="0"/>
            </a:endParaRPr>
          </a:p>
        </p:txBody>
      </p:sp>
      <p:sp>
        <p:nvSpPr>
          <p:cNvPr id="10" name="TextBox 9">
            <a:extLst>
              <a:ext uri="{FF2B5EF4-FFF2-40B4-BE49-F238E27FC236}">
                <a16:creationId xmlns:a16="http://schemas.microsoft.com/office/drawing/2014/main" id="{301F8274-05B7-486F-79AB-EB531E3B414B}"/>
              </a:ext>
            </a:extLst>
          </p:cNvPr>
          <p:cNvSpPr txBox="1"/>
          <p:nvPr/>
        </p:nvSpPr>
        <p:spPr>
          <a:xfrm>
            <a:off x="1558456" y="517480"/>
            <a:ext cx="7811146" cy="584775"/>
          </a:xfrm>
          <a:prstGeom prst="rect">
            <a:avLst/>
          </a:prstGeom>
          <a:noFill/>
        </p:spPr>
        <p:txBody>
          <a:bodyPr wrap="square" lIns="0" tIns="0" rIns="0" bIns="0" rtlCol="0">
            <a:spAutoFit/>
          </a:bodyPr>
          <a:lstStyle/>
          <a:p>
            <a:r>
              <a:rPr lang="en-US" sz="3800" b="1" dirty="0">
                <a:solidFill>
                  <a:srgbClr val="132D3F"/>
                </a:solidFill>
                <a:latin typeface="Proxima Nova" panose="02000506030000020004" pitchFamily="2" charset="0"/>
              </a:rPr>
              <a:t>Big Picture</a:t>
            </a:r>
          </a:p>
        </p:txBody>
      </p:sp>
      <p:sp>
        <p:nvSpPr>
          <p:cNvPr id="3" name="TextBox 2">
            <a:extLst>
              <a:ext uri="{FF2B5EF4-FFF2-40B4-BE49-F238E27FC236}">
                <a16:creationId xmlns:a16="http://schemas.microsoft.com/office/drawing/2014/main" id="{87D9C536-5576-B0CE-B767-604B6FA85300}"/>
              </a:ext>
            </a:extLst>
          </p:cNvPr>
          <p:cNvSpPr txBox="1"/>
          <p:nvPr/>
        </p:nvSpPr>
        <p:spPr>
          <a:xfrm>
            <a:off x="1597784" y="1536107"/>
            <a:ext cx="9970439" cy="4678204"/>
          </a:xfrm>
          <a:prstGeom prst="rect">
            <a:avLst/>
          </a:prstGeom>
          <a:noFill/>
        </p:spPr>
        <p:txBody>
          <a:bodyPr wrap="square" lIns="0" tIns="0" rIns="0" bIns="0" rtlCol="0">
            <a:spAutoFit/>
          </a:bodyPr>
          <a:lstStyle/>
          <a:p>
            <a:pPr marL="137160" lvl="1">
              <a:spcAft>
                <a:spcPts val="600"/>
              </a:spcAft>
            </a:pPr>
            <a:r>
              <a:rPr lang="en-US" sz="2200" b="1" dirty="0">
                <a:solidFill>
                  <a:srgbClr val="305078"/>
                </a:solidFill>
                <a:latin typeface="Proxima Nova" panose="02000506030000020004" pitchFamily="2" charset="0"/>
              </a:rPr>
              <a:t>Giving USA’s annual report </a:t>
            </a:r>
            <a:r>
              <a:rPr lang="en-US" sz="2200" dirty="0">
                <a:solidFill>
                  <a:srgbClr val="305078"/>
                </a:solidFill>
                <a:latin typeface="Proxima Nova" panose="02000506030000020004" pitchFamily="2" charset="0"/>
              </a:rPr>
              <a:t>(June 2025)</a:t>
            </a:r>
          </a:p>
          <a:p>
            <a:pPr lvl="1" indent="-320040">
              <a:spcAft>
                <a:spcPts val="600"/>
              </a:spcAft>
              <a:buFont typeface="Arial" panose="020B0604020202020204" pitchFamily="34" charset="0"/>
              <a:buChar char="•"/>
            </a:pPr>
            <a:r>
              <a:rPr lang="en-US" sz="2200" dirty="0">
                <a:solidFill>
                  <a:srgbClr val="305078"/>
                </a:solidFill>
                <a:latin typeface="Proxima Nova" panose="02000506030000020004" pitchFamily="2" charset="0"/>
              </a:rPr>
              <a:t>Giving to “Religion” - $146.54 billion (23% of total giving)</a:t>
            </a:r>
          </a:p>
          <a:p>
            <a:pPr lvl="2" indent="-320040">
              <a:spcAft>
                <a:spcPts val="600"/>
              </a:spcAft>
              <a:buFont typeface="Arial" panose="020B0604020202020204" pitchFamily="34" charset="0"/>
              <a:buChar char="•"/>
            </a:pPr>
            <a:r>
              <a:rPr lang="en-US" sz="2200" dirty="0">
                <a:solidFill>
                  <a:srgbClr val="305078"/>
                </a:solidFill>
                <a:latin typeface="Proxima Nova" panose="02000506030000020004" pitchFamily="2" charset="0"/>
              </a:rPr>
              <a:t>1.9% increase over 2023 in current dollars</a:t>
            </a:r>
          </a:p>
          <a:p>
            <a:pPr lvl="2" indent="-320040">
              <a:spcAft>
                <a:spcPts val="600"/>
              </a:spcAft>
              <a:buFont typeface="Arial" panose="020B0604020202020204" pitchFamily="34" charset="0"/>
              <a:buChar char="•"/>
            </a:pPr>
            <a:r>
              <a:rPr lang="en-US" sz="2200" dirty="0">
                <a:solidFill>
                  <a:srgbClr val="305078"/>
                </a:solidFill>
                <a:latin typeface="Proxima Nova" panose="02000506030000020004" pitchFamily="2" charset="0"/>
              </a:rPr>
              <a:t>1% decline when adjusted for inflation</a:t>
            </a:r>
          </a:p>
          <a:p>
            <a:pPr lvl="2" indent="-320040">
              <a:spcAft>
                <a:spcPts val="600"/>
              </a:spcAft>
              <a:buFont typeface="Arial" panose="020B0604020202020204" pitchFamily="34" charset="0"/>
              <a:buChar char="•"/>
            </a:pPr>
            <a:r>
              <a:rPr lang="en-US" sz="2200" dirty="0">
                <a:solidFill>
                  <a:srgbClr val="305078"/>
                </a:solidFill>
                <a:latin typeface="Proxima Nova" panose="02000506030000020004" pitchFamily="2" charset="0"/>
              </a:rPr>
              <a:t>BUT - Giving USA defines “religion” narrowly (congregations, missions, religious media, and other related organizations)</a:t>
            </a:r>
          </a:p>
          <a:p>
            <a:pPr lvl="3" indent="-320040">
              <a:spcAft>
                <a:spcPts val="600"/>
              </a:spcAft>
              <a:buFont typeface="Arial" panose="020B0604020202020204" pitchFamily="34" charset="0"/>
              <a:buChar char="•"/>
            </a:pPr>
            <a:r>
              <a:rPr lang="en-US" sz="2200" dirty="0">
                <a:solidFill>
                  <a:srgbClr val="305078"/>
                </a:solidFill>
                <a:latin typeface="Proxima Nova" panose="02000506030000020004" pitchFamily="2" charset="0"/>
              </a:rPr>
              <a:t>“If Giving USA were to include giving to all houses of worship and all religiously oriented charities, up to 75 percent of all charitable giving could be considered religious in nature.”</a:t>
            </a:r>
          </a:p>
          <a:p>
            <a:pPr lvl="1" indent="-320040">
              <a:spcAft>
                <a:spcPts val="600"/>
              </a:spcAft>
              <a:buFont typeface="Arial" panose="020B0604020202020204" pitchFamily="34" charset="0"/>
              <a:buChar char="•"/>
            </a:pPr>
            <a:r>
              <a:rPr lang="en-US" sz="2200" dirty="0">
                <a:solidFill>
                  <a:srgbClr val="305078"/>
                </a:solidFill>
                <a:latin typeface="Proxima Nova" panose="02000506030000020004" pitchFamily="2" charset="0"/>
              </a:rPr>
              <a:t>Giving to “Human services” - $91.15 billion (14% of total giving)</a:t>
            </a:r>
          </a:p>
          <a:p>
            <a:pPr lvl="2" indent="-320040">
              <a:spcAft>
                <a:spcPts val="600"/>
              </a:spcAft>
              <a:buFont typeface="Arial" panose="020B0604020202020204" pitchFamily="34" charset="0"/>
              <a:buChar char="•"/>
            </a:pPr>
            <a:r>
              <a:rPr lang="en-US" sz="2200" dirty="0">
                <a:solidFill>
                  <a:srgbClr val="305078"/>
                </a:solidFill>
                <a:latin typeface="Proxima Nova" panose="02000506030000020004" pitchFamily="2" charset="0"/>
              </a:rPr>
              <a:t>5% increase in current dollars, to an estimated $91.15 billion. </a:t>
            </a:r>
          </a:p>
          <a:p>
            <a:pPr lvl="2" indent="-320040">
              <a:spcAft>
                <a:spcPts val="600"/>
              </a:spcAft>
              <a:buFont typeface="Arial" panose="020B0604020202020204" pitchFamily="34" charset="0"/>
              <a:buChar char="•"/>
            </a:pPr>
            <a:r>
              <a:rPr lang="en-US" sz="2200" dirty="0">
                <a:solidFill>
                  <a:srgbClr val="305078"/>
                </a:solidFill>
                <a:latin typeface="Proxima Nova" panose="02000506030000020004" pitchFamily="2" charset="0"/>
              </a:rPr>
              <a:t>2% increase when adjusted for inflation.</a:t>
            </a:r>
            <a:endParaRPr lang="en-US" sz="1200" dirty="0">
              <a:solidFill>
                <a:srgbClr val="305078"/>
              </a:solidFill>
              <a:latin typeface="Proxima Nova" panose="02000506030000020004" pitchFamily="2" charset="0"/>
            </a:endParaRPr>
          </a:p>
        </p:txBody>
      </p:sp>
    </p:spTree>
    <p:extLst>
      <p:ext uri="{BB962C8B-B14F-4D97-AF65-F5344CB8AC3E}">
        <p14:creationId xmlns:p14="http://schemas.microsoft.com/office/powerpoint/2010/main" val="12084667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F980AF4-82BE-CE2A-B9F8-65F880C8696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20" y="10"/>
            <a:ext cx="12191980" cy="6857990"/>
          </a:xfrm>
          <a:prstGeom prst="rect">
            <a:avLst/>
          </a:prstGeom>
          <a:noFill/>
        </p:spPr>
      </p:pic>
    </p:spTree>
    <p:extLst>
      <p:ext uri="{BB962C8B-B14F-4D97-AF65-F5344CB8AC3E}">
        <p14:creationId xmlns:p14="http://schemas.microsoft.com/office/powerpoint/2010/main" val="7308474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dc098f9-b254-4e36-bcf2-4b132fef7810" xsi:nil="true"/>
    <lcf76f155ced4ddcb4097134ff3c332f xmlns="b102a073-2d83-4d51-a690-d2d655966ec0">
      <Terms xmlns="http://schemas.microsoft.com/office/infopath/2007/PartnerControls"/>
    </lcf76f155ced4ddcb4097134ff3c332f>
    <SharedWithUsers xmlns="2dc098f9-b254-4e36-bcf2-4b132fef7810">
      <UserInfo>
        <DisplayName>Travis Huntsman</DisplayName>
        <AccountId>16</AccountId>
        <AccountType/>
      </UserInfo>
    </SharedWithUsers>
    <ECFAContent xmlns="b102a073-2d83-4d51-a690-d2d655966ec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23978CD9E2E55448EBF86D1C3E0A66E" ma:contentTypeVersion="20" ma:contentTypeDescription="Create a new document." ma:contentTypeScope="" ma:versionID="e43182cd7adddd43418ccee5bda97e50">
  <xsd:schema xmlns:xsd="http://www.w3.org/2001/XMLSchema" xmlns:xs="http://www.w3.org/2001/XMLSchema" xmlns:p="http://schemas.microsoft.com/office/2006/metadata/properties" xmlns:ns2="b102a073-2d83-4d51-a690-d2d655966ec0" xmlns:ns3="2dc098f9-b254-4e36-bcf2-4b132fef7810" targetNamespace="http://schemas.microsoft.com/office/2006/metadata/properties" ma:root="true" ma:fieldsID="8bf905d41a09432c5ee791e20e8cf1c2" ns2:_="" ns3:_="">
    <xsd:import namespace="b102a073-2d83-4d51-a690-d2d655966ec0"/>
    <xsd:import namespace="2dc098f9-b254-4e36-bcf2-4b132fef781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MediaServiceAutoKeyPoints" minOccurs="0"/>
                <xsd:element ref="ns2:MediaServiceKeyPoints" minOccurs="0"/>
                <xsd:element ref="ns2:lcf76f155ced4ddcb4097134ff3c332f" minOccurs="0"/>
                <xsd:element ref="ns3:TaxCatchAll" minOccurs="0"/>
                <xsd:element ref="ns2:MediaServiceLocation" minOccurs="0"/>
                <xsd:element ref="ns3:SharedWithUsers" minOccurs="0"/>
                <xsd:element ref="ns3:SharedWithDetails" minOccurs="0"/>
                <xsd:element ref="ns2:MediaServiceObjectDetectorVersions" minOccurs="0"/>
                <xsd:element ref="ns2:MediaServiceSearchProperties" minOccurs="0"/>
                <xsd:element ref="ns2:ECFAContent"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02a073-2d83-4d51-a690-d2d655966ec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fb00d92-3caf-47a0-a7d3-9768efe139b5"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ECFAContent" ma:index="26" nillable="true" ma:displayName="ECFA Content" ma:format="Dropdown" ma:internalName="ECFAContent">
      <xsd:complexType>
        <xsd:complexContent>
          <xsd:extension base="dms:MultiChoiceFillIn">
            <xsd:sequence>
              <xsd:element name="Value" maxOccurs="unbounded" minOccurs="0" nillable="true">
                <xsd:simpleType>
                  <xsd:union memberTypes="dms:Text">
                    <xsd:simpleType>
                      <xsd:restriction base="dms:Choice">
                        <xsd:enumeration value="Leader Care"/>
                        <xsd:enumeration value="Governance"/>
                        <xsd:enumeration value="Tax"/>
                        <xsd:enumeration value="State of Giving"/>
                        <xsd:enumeration value="Choice 5"/>
                      </xsd:restriction>
                    </xsd:simpleType>
                  </xsd:union>
                </xsd:simpleType>
              </xsd:element>
            </xsd:sequence>
          </xsd:extension>
        </xsd:complexContent>
      </xsd:complex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dc098f9-b254-4e36-bcf2-4b132fef7810"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d1daf7ef-bacc-46d9-898f-f04b0e9515b4}" ma:internalName="TaxCatchAll" ma:showField="CatchAllData" ma:web="2dc098f9-b254-4e36-bcf2-4b132fef7810">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E48C26C-31D9-42C0-9B1E-3B194C971540}">
  <ds:schemaRefs>
    <ds:schemaRef ds:uri="http://purl.org/dc/dcmitype/"/>
    <ds:schemaRef ds:uri="http://schemas.microsoft.com/office/infopath/2007/PartnerControls"/>
    <ds:schemaRef ds:uri="2dc098f9-b254-4e36-bcf2-4b132fef7810"/>
    <ds:schemaRef ds:uri="http://schemas.microsoft.com/office/2006/documentManagement/types"/>
    <ds:schemaRef ds:uri="http://purl.org/dc/elements/1.1/"/>
    <ds:schemaRef ds:uri="http://schemas.openxmlformats.org/package/2006/metadata/core-properties"/>
    <ds:schemaRef ds:uri="b102a073-2d83-4d51-a690-d2d655966ec0"/>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118FEFD6-9BB0-4B41-BFE4-B3068B8A684B}">
  <ds:schemaRefs>
    <ds:schemaRef ds:uri="http://schemas.microsoft.com/sharepoint/v3/contenttype/forms"/>
  </ds:schemaRefs>
</ds:datastoreItem>
</file>

<file path=customXml/itemProps3.xml><?xml version="1.0" encoding="utf-8"?>
<ds:datastoreItem xmlns:ds="http://schemas.openxmlformats.org/officeDocument/2006/customXml" ds:itemID="{C73F3400-FF8F-4560-8105-23BB57D07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02a073-2d83-4d51-a690-d2d655966ec0"/>
    <ds:schemaRef ds:uri="2dc098f9-b254-4e36-bcf2-4b132fef78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6730</TotalTime>
  <Words>1113</Words>
  <Application>Microsoft Office PowerPoint</Application>
  <PresentationFormat>Widescreen</PresentationFormat>
  <Paragraphs>155</Paragraphs>
  <Slides>31</Slides>
  <Notes>23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Proxima Nova</vt:lpstr>
      <vt:lpstr>Proxima Nova Medium</vt:lpstr>
      <vt:lpstr>Arial</vt:lpstr>
      <vt:lpstr>Proxima Nova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Permana Maliq</dc:creator>
  <cp:lastModifiedBy>Aaron Mercer</cp:lastModifiedBy>
  <cp:revision>603</cp:revision>
  <cp:lastPrinted>2026-02-20T18:05:10Z</cp:lastPrinted>
  <dcterms:created xsi:type="dcterms:W3CDTF">2021-11-06T12:03:39Z</dcterms:created>
  <dcterms:modified xsi:type="dcterms:W3CDTF">2026-02-20T18:14:41Z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0x010100123978CD9E2E55448EBF86D1C3E0A66E</vt:lpwstr>
  </property>
</Properties>
</file>