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80" r:id="rId3"/>
    <p:sldId id="257" r:id="rId4"/>
    <p:sldId id="259" r:id="rId5"/>
    <p:sldId id="325" r:id="rId6"/>
    <p:sldId id="263" r:id="rId7"/>
    <p:sldId id="268" r:id="rId8"/>
    <p:sldId id="281" r:id="rId9"/>
    <p:sldId id="323" r:id="rId10"/>
    <p:sldId id="264" r:id="rId11"/>
    <p:sldId id="267" r:id="rId12"/>
    <p:sldId id="270" r:id="rId13"/>
    <p:sldId id="271" r:id="rId14"/>
    <p:sldId id="272" r:id="rId15"/>
    <p:sldId id="273" r:id="rId16"/>
    <p:sldId id="275" r:id="rId17"/>
    <p:sldId id="324" r:id="rId18"/>
    <p:sldId id="274" r:id="rId19"/>
    <p:sldId id="276" r:id="rId20"/>
    <p:sldId id="260" r:id="rId21"/>
    <p:sldId id="261" r:id="rId22"/>
    <p:sldId id="278" r:id="rId23"/>
    <p:sldId id="277" r:id="rId24"/>
    <p:sldId id="317" r:id="rId25"/>
    <p:sldId id="279" r:id="rId26"/>
    <p:sldId id="262"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0DB9E9-3FA7-43A4-9B5D-88C4AE409BFE}" v="381" dt="2025-05-26T16:45:05.6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1" d="100"/>
          <a:sy n="101" d="100"/>
        </p:scale>
        <p:origin x="-404" y="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rrel T. Gilliam" userId="0f405d8a-f5a2-4b8f-9db3-1c3811471e18" providerId="ADAL" clId="{CAEF9126-1C31-0549-ADBA-A794D060C227}"/>
    <pc:docChg chg="addSld modSld">
      <pc:chgData name="Jerrel T. Gilliam" userId="0f405d8a-f5a2-4b8f-9db3-1c3811471e18" providerId="ADAL" clId="{CAEF9126-1C31-0549-ADBA-A794D060C227}" dt="2025-05-24T21:16:25.379" v="294" actId="20577"/>
      <pc:docMkLst>
        <pc:docMk/>
      </pc:docMkLst>
      <pc:sldChg chg="modSp new">
        <pc:chgData name="Jerrel T. Gilliam" userId="0f405d8a-f5a2-4b8f-9db3-1c3811471e18" providerId="ADAL" clId="{CAEF9126-1C31-0549-ADBA-A794D060C227}" dt="2025-05-24T21:09:06.505" v="126" actId="20577"/>
        <pc:sldMkLst>
          <pc:docMk/>
          <pc:sldMk cId="2337873565" sldId="268"/>
        </pc:sldMkLst>
        <pc:spChg chg="mod">
          <ac:chgData name="Jerrel T. Gilliam" userId="0f405d8a-f5a2-4b8f-9db3-1c3811471e18" providerId="ADAL" clId="{CAEF9126-1C31-0549-ADBA-A794D060C227}" dt="2025-05-24T21:09:06.505" v="126" actId="20577"/>
          <ac:spMkLst>
            <pc:docMk/>
            <pc:sldMk cId="2337873565" sldId="268"/>
            <ac:spMk id="3" creationId="{B8C6213E-37B2-F78C-EB97-A7CC17859D0B}"/>
          </ac:spMkLst>
        </pc:spChg>
      </pc:sldChg>
      <pc:sldChg chg="modSp new">
        <pc:chgData name="Jerrel T. Gilliam" userId="0f405d8a-f5a2-4b8f-9db3-1c3811471e18" providerId="ADAL" clId="{CAEF9126-1C31-0549-ADBA-A794D060C227}" dt="2025-05-24T21:16:25.379" v="294" actId="20577"/>
        <pc:sldMkLst>
          <pc:docMk/>
          <pc:sldMk cId="560481920" sldId="269"/>
        </pc:sldMkLst>
        <pc:spChg chg="mod">
          <ac:chgData name="Jerrel T. Gilliam" userId="0f405d8a-f5a2-4b8f-9db3-1c3811471e18" providerId="ADAL" clId="{CAEF9126-1C31-0549-ADBA-A794D060C227}" dt="2025-05-24T21:12:45.691" v="146" actId="20577"/>
          <ac:spMkLst>
            <pc:docMk/>
            <pc:sldMk cId="560481920" sldId="269"/>
            <ac:spMk id="2" creationId="{CB96104F-28A5-72D1-6609-50432FCEF28F}"/>
          </ac:spMkLst>
        </pc:spChg>
        <pc:spChg chg="mod">
          <ac:chgData name="Jerrel T. Gilliam" userId="0f405d8a-f5a2-4b8f-9db3-1c3811471e18" providerId="ADAL" clId="{CAEF9126-1C31-0549-ADBA-A794D060C227}" dt="2025-05-24T21:16:25.379" v="294" actId="20577"/>
          <ac:spMkLst>
            <pc:docMk/>
            <pc:sldMk cId="560481920" sldId="269"/>
            <ac:spMk id="3" creationId="{7B9E4F5B-4330-A22B-7BAA-83AFEE5829FA}"/>
          </ac:spMkLst>
        </pc:spChg>
      </pc:sldChg>
    </pc:docChg>
  </pc:docChgLst>
  <pc:docChgLst>
    <pc:chgData name="Jerrel T. Gilliam" userId="0f405d8a-f5a2-4b8f-9db3-1c3811471e18" providerId="ADAL" clId="{6A0DB9E9-3FA7-43A4-9B5D-88C4AE409BFE}"/>
    <pc:docChg chg="undo custSel addSld delSld modSld sldOrd">
      <pc:chgData name="Jerrel T. Gilliam" userId="0f405d8a-f5a2-4b8f-9db3-1c3811471e18" providerId="ADAL" clId="{6A0DB9E9-3FA7-43A4-9B5D-88C4AE409BFE}" dt="2025-05-26T16:45:05.620" v="4001" actId="255"/>
      <pc:docMkLst>
        <pc:docMk/>
      </pc:docMkLst>
      <pc:sldChg chg="addSp delSp modSp mod setClrOvrMap">
        <pc:chgData name="Jerrel T. Gilliam" userId="0f405d8a-f5a2-4b8f-9db3-1c3811471e18" providerId="ADAL" clId="{6A0DB9E9-3FA7-43A4-9B5D-88C4AE409BFE}" dt="2025-05-26T15:41:44.456" v="3398" actId="26606"/>
        <pc:sldMkLst>
          <pc:docMk/>
          <pc:sldMk cId="271321027" sldId="256"/>
        </pc:sldMkLst>
        <pc:spChg chg="mod">
          <ac:chgData name="Jerrel T. Gilliam" userId="0f405d8a-f5a2-4b8f-9db3-1c3811471e18" providerId="ADAL" clId="{6A0DB9E9-3FA7-43A4-9B5D-88C4AE409BFE}" dt="2025-05-26T15:41:44.456" v="3398" actId="26606"/>
          <ac:spMkLst>
            <pc:docMk/>
            <pc:sldMk cId="271321027" sldId="256"/>
            <ac:spMk id="2" creationId="{981F6267-26DB-E75B-AD1E-E63814CC2FCD}"/>
          </ac:spMkLst>
        </pc:spChg>
        <pc:spChg chg="mod">
          <ac:chgData name="Jerrel T. Gilliam" userId="0f405d8a-f5a2-4b8f-9db3-1c3811471e18" providerId="ADAL" clId="{6A0DB9E9-3FA7-43A4-9B5D-88C4AE409BFE}" dt="2025-05-26T15:41:44.456" v="3398" actId="26606"/>
          <ac:spMkLst>
            <pc:docMk/>
            <pc:sldMk cId="271321027" sldId="256"/>
            <ac:spMk id="3" creationId="{B3CE6087-BA66-976D-01EC-34ACE1A6EB19}"/>
          </ac:spMkLst>
        </pc:spChg>
        <pc:spChg chg="add del">
          <ac:chgData name="Jerrel T. Gilliam" userId="0f405d8a-f5a2-4b8f-9db3-1c3811471e18" providerId="ADAL" clId="{6A0DB9E9-3FA7-43A4-9B5D-88C4AE409BFE}" dt="2025-05-26T15:41:38.261" v="3395" actId="26606"/>
          <ac:spMkLst>
            <pc:docMk/>
            <pc:sldMk cId="271321027" sldId="256"/>
            <ac:spMk id="1031" creationId="{F8B552AF-B924-082D-2623-060906D9BB6E}"/>
          </ac:spMkLst>
        </pc:spChg>
        <pc:spChg chg="add del">
          <ac:chgData name="Jerrel T. Gilliam" userId="0f405d8a-f5a2-4b8f-9db3-1c3811471e18" providerId="ADAL" clId="{6A0DB9E9-3FA7-43A4-9B5D-88C4AE409BFE}" dt="2025-05-26T15:41:38.261" v="3395" actId="26606"/>
          <ac:spMkLst>
            <pc:docMk/>
            <pc:sldMk cId="271321027" sldId="256"/>
            <ac:spMk id="1033" creationId="{AB6094B2-2A0A-FDF1-DC80-B908FE509402}"/>
          </ac:spMkLst>
        </pc:spChg>
        <pc:spChg chg="add del">
          <ac:chgData name="Jerrel T. Gilliam" userId="0f405d8a-f5a2-4b8f-9db3-1c3811471e18" providerId="ADAL" clId="{6A0DB9E9-3FA7-43A4-9B5D-88C4AE409BFE}" dt="2025-05-26T15:41:38.261" v="3395" actId="26606"/>
          <ac:spMkLst>
            <pc:docMk/>
            <pc:sldMk cId="271321027" sldId="256"/>
            <ac:spMk id="1035" creationId="{C08978D3-94D1-27D6-6815-4C68EFFE294C}"/>
          </ac:spMkLst>
        </pc:spChg>
        <pc:spChg chg="add del">
          <ac:chgData name="Jerrel T. Gilliam" userId="0f405d8a-f5a2-4b8f-9db3-1c3811471e18" providerId="ADAL" clId="{6A0DB9E9-3FA7-43A4-9B5D-88C4AE409BFE}" dt="2025-05-26T15:41:44.451" v="3397" actId="26606"/>
          <ac:spMkLst>
            <pc:docMk/>
            <pc:sldMk cId="271321027" sldId="256"/>
            <ac:spMk id="1037" creationId="{692AA6B6-B916-F830-00FE-4B48E77C3A08}"/>
          </ac:spMkLst>
        </pc:spChg>
        <pc:spChg chg="add del">
          <ac:chgData name="Jerrel T. Gilliam" userId="0f405d8a-f5a2-4b8f-9db3-1c3811471e18" providerId="ADAL" clId="{6A0DB9E9-3FA7-43A4-9B5D-88C4AE409BFE}" dt="2025-05-26T15:41:44.451" v="3397" actId="26606"/>
          <ac:spMkLst>
            <pc:docMk/>
            <pc:sldMk cId="271321027" sldId="256"/>
            <ac:spMk id="1038" creationId="{BBD7BFC0-574D-D776-CAC5-AE97461407BB}"/>
          </ac:spMkLst>
        </pc:spChg>
        <pc:spChg chg="add del">
          <ac:chgData name="Jerrel T. Gilliam" userId="0f405d8a-f5a2-4b8f-9db3-1c3811471e18" providerId="ADAL" clId="{6A0DB9E9-3FA7-43A4-9B5D-88C4AE409BFE}" dt="2025-05-26T15:41:44.451" v="3397" actId="26606"/>
          <ac:spMkLst>
            <pc:docMk/>
            <pc:sldMk cId="271321027" sldId="256"/>
            <ac:spMk id="1039" creationId="{543CF7CA-2A2F-09D6-43D1-EA7EF2B48E39}"/>
          </ac:spMkLst>
        </pc:spChg>
        <pc:spChg chg="add">
          <ac:chgData name="Jerrel T. Gilliam" userId="0f405d8a-f5a2-4b8f-9db3-1c3811471e18" providerId="ADAL" clId="{6A0DB9E9-3FA7-43A4-9B5D-88C4AE409BFE}" dt="2025-05-26T15:41:44.456" v="3398" actId="26606"/>
          <ac:spMkLst>
            <pc:docMk/>
            <pc:sldMk cId="271321027" sldId="256"/>
            <ac:spMk id="1041" creationId="{F8B552AF-B924-082D-2623-060906D9BB6E}"/>
          </ac:spMkLst>
        </pc:spChg>
        <pc:spChg chg="add">
          <ac:chgData name="Jerrel T. Gilliam" userId="0f405d8a-f5a2-4b8f-9db3-1c3811471e18" providerId="ADAL" clId="{6A0DB9E9-3FA7-43A4-9B5D-88C4AE409BFE}" dt="2025-05-26T15:41:44.456" v="3398" actId="26606"/>
          <ac:spMkLst>
            <pc:docMk/>
            <pc:sldMk cId="271321027" sldId="256"/>
            <ac:spMk id="1042" creationId="{AB6094B2-2A0A-FDF1-DC80-B908FE509402}"/>
          </ac:spMkLst>
        </pc:spChg>
        <pc:spChg chg="add">
          <ac:chgData name="Jerrel T. Gilliam" userId="0f405d8a-f5a2-4b8f-9db3-1c3811471e18" providerId="ADAL" clId="{6A0DB9E9-3FA7-43A4-9B5D-88C4AE409BFE}" dt="2025-05-26T15:41:44.456" v="3398" actId="26606"/>
          <ac:spMkLst>
            <pc:docMk/>
            <pc:sldMk cId="271321027" sldId="256"/>
            <ac:spMk id="1043" creationId="{C08978D3-94D1-27D6-6815-4C68EFFE294C}"/>
          </ac:spMkLst>
        </pc:spChg>
        <pc:picChg chg="add mod ord">
          <ac:chgData name="Jerrel T. Gilliam" userId="0f405d8a-f5a2-4b8f-9db3-1c3811471e18" providerId="ADAL" clId="{6A0DB9E9-3FA7-43A4-9B5D-88C4AE409BFE}" dt="2025-05-26T15:41:44.456" v="3398" actId="26606"/>
          <ac:picMkLst>
            <pc:docMk/>
            <pc:sldMk cId="271321027" sldId="256"/>
            <ac:picMk id="1026" creationId="{58C73210-6921-0C67-37B1-FF6F28B682D1}"/>
          </ac:picMkLst>
        </pc:picChg>
      </pc:sldChg>
      <pc:sldChg chg="addSp delSp modSp mod setBg setClrOvrMap">
        <pc:chgData name="Jerrel T. Gilliam" userId="0f405d8a-f5a2-4b8f-9db3-1c3811471e18" providerId="ADAL" clId="{6A0DB9E9-3FA7-43A4-9B5D-88C4AE409BFE}" dt="2025-05-26T16:32:15.089" v="3879" actId="14100"/>
        <pc:sldMkLst>
          <pc:docMk/>
          <pc:sldMk cId="2663419825" sldId="257"/>
        </pc:sldMkLst>
        <pc:spChg chg="add del mod">
          <ac:chgData name="Jerrel T. Gilliam" userId="0f405d8a-f5a2-4b8f-9db3-1c3811471e18" providerId="ADAL" clId="{6A0DB9E9-3FA7-43A4-9B5D-88C4AE409BFE}" dt="2025-05-26T15:51:03.659" v="3501" actId="21"/>
          <ac:spMkLst>
            <pc:docMk/>
            <pc:sldMk cId="2663419825" sldId="257"/>
            <ac:spMk id="2" creationId="{0041BC0B-29AB-C4B9-EB45-CA5E7D7C6A56}"/>
          </ac:spMkLst>
        </pc:spChg>
        <pc:spChg chg="mod">
          <ac:chgData name="Jerrel T. Gilliam" userId="0f405d8a-f5a2-4b8f-9db3-1c3811471e18" providerId="ADAL" clId="{6A0DB9E9-3FA7-43A4-9B5D-88C4AE409BFE}" dt="2025-05-26T16:29:08.211" v="3857" actId="1076"/>
          <ac:spMkLst>
            <pc:docMk/>
            <pc:sldMk cId="2663419825" sldId="257"/>
            <ac:spMk id="3" creationId="{7134BCCA-A9A0-F50F-C18F-725A2F98C178}"/>
          </ac:spMkLst>
        </pc:spChg>
        <pc:spChg chg="add del mod">
          <ac:chgData name="Jerrel T. Gilliam" userId="0f405d8a-f5a2-4b8f-9db3-1c3811471e18" providerId="ADAL" clId="{6A0DB9E9-3FA7-43A4-9B5D-88C4AE409BFE}" dt="2025-05-26T15:50:59.432" v="3500" actId="21"/>
          <ac:spMkLst>
            <pc:docMk/>
            <pc:sldMk cId="2663419825" sldId="257"/>
            <ac:spMk id="7" creationId="{06039C54-5796-B44A-A217-79A3C9C23CF6}"/>
          </ac:spMkLst>
        </pc:spChg>
        <pc:spChg chg="add del mod">
          <ac:chgData name="Jerrel T. Gilliam" userId="0f405d8a-f5a2-4b8f-9db3-1c3811471e18" providerId="ADAL" clId="{6A0DB9E9-3FA7-43A4-9B5D-88C4AE409BFE}" dt="2025-05-26T15:52:23.074" v="3517" actId="478"/>
          <ac:spMkLst>
            <pc:docMk/>
            <pc:sldMk cId="2663419825" sldId="257"/>
            <ac:spMk id="9" creationId="{9BFFA273-BB6A-76D2-4797-C7B959AA569C}"/>
          </ac:spMkLst>
        </pc:spChg>
        <pc:spChg chg="add">
          <ac:chgData name="Jerrel T. Gilliam" userId="0f405d8a-f5a2-4b8f-9db3-1c3811471e18" providerId="ADAL" clId="{6A0DB9E9-3FA7-43A4-9B5D-88C4AE409BFE}" dt="2025-05-26T14:15:00.291" v="2572" actId="26606"/>
          <ac:spMkLst>
            <pc:docMk/>
            <pc:sldMk cId="2663419825" sldId="257"/>
            <ac:spMk id="10" creationId="{9D1C60A7-F860-74FA-C4A3-15324C563C0F}"/>
          </ac:spMkLst>
        </pc:spChg>
        <pc:spChg chg="add mod">
          <ac:chgData name="Jerrel T. Gilliam" userId="0f405d8a-f5a2-4b8f-9db3-1c3811471e18" providerId="ADAL" clId="{6A0DB9E9-3FA7-43A4-9B5D-88C4AE409BFE}" dt="2025-05-26T15:52:15.355" v="3516" actId="1076"/>
          <ac:spMkLst>
            <pc:docMk/>
            <pc:sldMk cId="2663419825" sldId="257"/>
            <ac:spMk id="11" creationId="{4DC2C421-8DC2-5C2C-80CB-B7003FC436BD}"/>
          </ac:spMkLst>
        </pc:spChg>
        <pc:spChg chg="add">
          <ac:chgData name="Jerrel T. Gilliam" userId="0f405d8a-f5a2-4b8f-9db3-1c3811471e18" providerId="ADAL" clId="{6A0DB9E9-3FA7-43A4-9B5D-88C4AE409BFE}" dt="2025-05-26T14:15:00.291" v="2572" actId="26606"/>
          <ac:spMkLst>
            <pc:docMk/>
            <pc:sldMk cId="2663419825" sldId="257"/>
            <ac:spMk id="12" creationId="{F69D8496-84FC-4CCB-B75E-2A0F5B9B6653}"/>
          </ac:spMkLst>
        </pc:spChg>
        <pc:spChg chg="add">
          <ac:chgData name="Jerrel T. Gilliam" userId="0f405d8a-f5a2-4b8f-9db3-1c3811471e18" providerId="ADAL" clId="{6A0DB9E9-3FA7-43A4-9B5D-88C4AE409BFE}" dt="2025-05-26T14:15:00.291" v="2572" actId="26606"/>
          <ac:spMkLst>
            <pc:docMk/>
            <pc:sldMk cId="2663419825" sldId="257"/>
            <ac:spMk id="14" creationId="{FE1F45B5-0A59-0594-0F67-93A321CFBFB2}"/>
          </ac:spMkLst>
        </pc:spChg>
        <pc:picChg chg="add mod">
          <ac:chgData name="Jerrel T. Gilliam" userId="0f405d8a-f5a2-4b8f-9db3-1c3811471e18" providerId="ADAL" clId="{6A0DB9E9-3FA7-43A4-9B5D-88C4AE409BFE}" dt="2025-05-26T16:32:15.089" v="3879" actId="14100"/>
          <ac:picMkLst>
            <pc:docMk/>
            <pc:sldMk cId="2663419825" sldId="257"/>
            <ac:picMk id="5" creationId="{C15C99F8-9444-2612-0E76-235B5DC762E6}"/>
          </ac:picMkLst>
        </pc:picChg>
        <pc:picChg chg="add mod">
          <ac:chgData name="Jerrel T. Gilliam" userId="0f405d8a-f5a2-4b8f-9db3-1c3811471e18" providerId="ADAL" clId="{6A0DB9E9-3FA7-43A4-9B5D-88C4AE409BFE}" dt="2025-05-26T15:51:08.714" v="3502" actId="14100"/>
          <ac:picMkLst>
            <pc:docMk/>
            <pc:sldMk cId="2663419825" sldId="257"/>
            <ac:picMk id="2050" creationId="{DC8DFBCE-0F82-8465-2A1C-3820987A8F30}"/>
          </ac:picMkLst>
        </pc:picChg>
      </pc:sldChg>
      <pc:sldChg chg="addSp modSp del mod setClrOvrMap">
        <pc:chgData name="Jerrel T. Gilliam" userId="0f405d8a-f5a2-4b8f-9db3-1c3811471e18" providerId="ADAL" clId="{6A0DB9E9-3FA7-43A4-9B5D-88C4AE409BFE}" dt="2025-05-26T16:32:57.996" v="3880" actId="47"/>
        <pc:sldMkLst>
          <pc:docMk/>
          <pc:sldMk cId="3545346626" sldId="258"/>
        </pc:sldMkLst>
        <pc:spChg chg="mod">
          <ac:chgData name="Jerrel T. Gilliam" userId="0f405d8a-f5a2-4b8f-9db3-1c3811471e18" providerId="ADAL" clId="{6A0DB9E9-3FA7-43A4-9B5D-88C4AE409BFE}" dt="2025-05-26T14:16:51.848" v="2579" actId="26606"/>
          <ac:spMkLst>
            <pc:docMk/>
            <pc:sldMk cId="3545346626" sldId="258"/>
            <ac:spMk id="2" creationId="{73F0377F-F19F-DD45-6978-178B76D2C09D}"/>
          </ac:spMkLst>
        </pc:spChg>
        <pc:spChg chg="mod ord">
          <ac:chgData name="Jerrel T. Gilliam" userId="0f405d8a-f5a2-4b8f-9db3-1c3811471e18" providerId="ADAL" clId="{6A0DB9E9-3FA7-43A4-9B5D-88C4AE409BFE}" dt="2025-05-26T14:56:38.973" v="3276" actId="255"/>
          <ac:spMkLst>
            <pc:docMk/>
            <pc:sldMk cId="3545346626" sldId="258"/>
            <ac:spMk id="3" creationId="{5FA41076-52D2-3EEF-5AC1-896B5DA0DCF2}"/>
          </ac:spMkLst>
        </pc:spChg>
        <pc:spChg chg="add">
          <ac:chgData name="Jerrel T. Gilliam" userId="0f405d8a-f5a2-4b8f-9db3-1c3811471e18" providerId="ADAL" clId="{6A0DB9E9-3FA7-43A4-9B5D-88C4AE409BFE}" dt="2025-05-26T14:16:51.848" v="2579" actId="26606"/>
          <ac:spMkLst>
            <pc:docMk/>
            <pc:sldMk cId="3545346626" sldId="258"/>
            <ac:spMk id="10" creationId="{F52B42A7-5B3B-9B52-4CE0-33649277B143}"/>
          </ac:spMkLst>
        </pc:spChg>
        <pc:spChg chg="add">
          <ac:chgData name="Jerrel T. Gilliam" userId="0f405d8a-f5a2-4b8f-9db3-1c3811471e18" providerId="ADAL" clId="{6A0DB9E9-3FA7-43A4-9B5D-88C4AE409BFE}" dt="2025-05-26T14:16:51.848" v="2579" actId="26606"/>
          <ac:spMkLst>
            <pc:docMk/>
            <pc:sldMk cId="3545346626" sldId="258"/>
            <ac:spMk id="12" creationId="{3124D31E-7C3F-D651-6674-BEA806114464}"/>
          </ac:spMkLst>
        </pc:spChg>
        <pc:spChg chg="add">
          <ac:chgData name="Jerrel T. Gilliam" userId="0f405d8a-f5a2-4b8f-9db3-1c3811471e18" providerId="ADAL" clId="{6A0DB9E9-3FA7-43A4-9B5D-88C4AE409BFE}" dt="2025-05-26T14:16:51.848" v="2579" actId="26606"/>
          <ac:spMkLst>
            <pc:docMk/>
            <pc:sldMk cId="3545346626" sldId="258"/>
            <ac:spMk id="14" creationId="{22B17F36-F278-E65C-E560-5DBC3104A4B4}"/>
          </ac:spMkLst>
        </pc:spChg>
        <pc:picChg chg="add mod">
          <ac:chgData name="Jerrel T. Gilliam" userId="0f405d8a-f5a2-4b8f-9db3-1c3811471e18" providerId="ADAL" clId="{6A0DB9E9-3FA7-43A4-9B5D-88C4AE409BFE}" dt="2025-05-26T14:17:01.107" v="2580" actId="1076"/>
          <ac:picMkLst>
            <pc:docMk/>
            <pc:sldMk cId="3545346626" sldId="258"/>
            <ac:picMk id="5" creationId="{3A5B086B-C380-1874-7688-9A01DC26E7FB}"/>
          </ac:picMkLst>
        </pc:picChg>
      </pc:sldChg>
      <pc:sldChg chg="addSp delSp modSp mod setClrOvrMap">
        <pc:chgData name="Jerrel T. Gilliam" userId="0f405d8a-f5a2-4b8f-9db3-1c3811471e18" providerId="ADAL" clId="{6A0DB9E9-3FA7-43A4-9B5D-88C4AE409BFE}" dt="2025-05-26T16:31:49.672" v="3877" actId="1076"/>
        <pc:sldMkLst>
          <pc:docMk/>
          <pc:sldMk cId="1262998071" sldId="259"/>
        </pc:sldMkLst>
        <pc:spChg chg="del mod">
          <ac:chgData name="Jerrel T. Gilliam" userId="0f405d8a-f5a2-4b8f-9db3-1c3811471e18" providerId="ADAL" clId="{6A0DB9E9-3FA7-43A4-9B5D-88C4AE409BFE}" dt="2025-05-26T16:30:52.841" v="3869" actId="478"/>
          <ac:spMkLst>
            <pc:docMk/>
            <pc:sldMk cId="1262998071" sldId="259"/>
            <ac:spMk id="2" creationId="{75A8A656-B5D4-CD99-51F1-F0804E7944A1}"/>
          </ac:spMkLst>
        </pc:spChg>
        <pc:spChg chg="del mod ord">
          <ac:chgData name="Jerrel T. Gilliam" userId="0f405d8a-f5a2-4b8f-9db3-1c3811471e18" providerId="ADAL" clId="{6A0DB9E9-3FA7-43A4-9B5D-88C4AE409BFE}" dt="2025-05-26T16:31:13.224" v="3873" actId="478"/>
          <ac:spMkLst>
            <pc:docMk/>
            <pc:sldMk cId="1262998071" sldId="259"/>
            <ac:spMk id="3" creationId="{443727B0-72D6-AE83-FF1D-5134014EC074}"/>
          </ac:spMkLst>
        </pc:spChg>
        <pc:spChg chg="add mod">
          <ac:chgData name="Jerrel T. Gilliam" userId="0f405d8a-f5a2-4b8f-9db3-1c3811471e18" providerId="ADAL" clId="{6A0DB9E9-3FA7-43A4-9B5D-88C4AE409BFE}" dt="2025-05-26T16:06:37.305" v="3730" actId="767"/>
          <ac:spMkLst>
            <pc:docMk/>
            <pc:sldMk cId="1262998071" sldId="259"/>
            <ac:spMk id="7" creationId="{E2A7FE88-CD41-A941-86B1-471F970ED839}"/>
          </ac:spMkLst>
        </pc:spChg>
        <pc:spChg chg="add mod">
          <ac:chgData name="Jerrel T. Gilliam" userId="0f405d8a-f5a2-4b8f-9db3-1c3811471e18" providerId="ADAL" clId="{6A0DB9E9-3FA7-43A4-9B5D-88C4AE409BFE}" dt="2025-05-26T16:31:44.434" v="3876" actId="1076"/>
          <ac:spMkLst>
            <pc:docMk/>
            <pc:sldMk cId="1262998071" sldId="259"/>
            <ac:spMk id="8" creationId="{714477EB-E8AA-56D0-1B4E-C07992EAB90B}"/>
          </ac:spMkLst>
        </pc:spChg>
        <pc:spChg chg="add del mod">
          <ac:chgData name="Jerrel T. Gilliam" userId="0f405d8a-f5a2-4b8f-9db3-1c3811471e18" providerId="ADAL" clId="{6A0DB9E9-3FA7-43A4-9B5D-88C4AE409BFE}" dt="2025-05-26T16:31:04.982" v="3872" actId="478"/>
          <ac:spMkLst>
            <pc:docMk/>
            <pc:sldMk cId="1262998071" sldId="259"/>
            <ac:spMk id="9" creationId="{4C07A7A8-35C7-D8E0-AC0B-F176A6EAD2FC}"/>
          </ac:spMkLst>
        </pc:spChg>
        <pc:spChg chg="add">
          <ac:chgData name="Jerrel T. Gilliam" userId="0f405d8a-f5a2-4b8f-9db3-1c3811471e18" providerId="ADAL" clId="{6A0DB9E9-3FA7-43A4-9B5D-88C4AE409BFE}" dt="2025-05-26T14:14:28.546" v="2569" actId="26606"/>
          <ac:spMkLst>
            <pc:docMk/>
            <pc:sldMk cId="1262998071" sldId="259"/>
            <ac:spMk id="10" creationId="{12FF388E-522B-3A37-A480-E6F234B6405C}"/>
          </ac:spMkLst>
        </pc:spChg>
        <pc:spChg chg="add">
          <ac:chgData name="Jerrel T. Gilliam" userId="0f405d8a-f5a2-4b8f-9db3-1c3811471e18" providerId="ADAL" clId="{6A0DB9E9-3FA7-43A4-9B5D-88C4AE409BFE}" dt="2025-05-26T14:14:28.546" v="2569" actId="26606"/>
          <ac:spMkLst>
            <pc:docMk/>
            <pc:sldMk cId="1262998071" sldId="259"/>
            <ac:spMk id="12" creationId="{6D891FEE-8AEC-2C32-BDA8-6F6C7731E617}"/>
          </ac:spMkLst>
        </pc:spChg>
        <pc:spChg chg="add del mod">
          <ac:chgData name="Jerrel T. Gilliam" userId="0f405d8a-f5a2-4b8f-9db3-1c3811471e18" providerId="ADAL" clId="{6A0DB9E9-3FA7-43A4-9B5D-88C4AE409BFE}" dt="2025-05-26T16:30:56.427" v="3870" actId="478"/>
          <ac:spMkLst>
            <pc:docMk/>
            <pc:sldMk cId="1262998071" sldId="259"/>
            <ac:spMk id="13" creationId="{B18F6018-4DCD-BE3D-C00D-083F83432EA6}"/>
          </ac:spMkLst>
        </pc:spChg>
        <pc:spChg chg="add">
          <ac:chgData name="Jerrel T. Gilliam" userId="0f405d8a-f5a2-4b8f-9db3-1c3811471e18" providerId="ADAL" clId="{6A0DB9E9-3FA7-43A4-9B5D-88C4AE409BFE}" dt="2025-05-26T14:14:28.546" v="2569" actId="26606"/>
          <ac:spMkLst>
            <pc:docMk/>
            <pc:sldMk cId="1262998071" sldId="259"/>
            <ac:spMk id="14" creationId="{38C9D931-89E2-047F-A57E-20D843A7415F}"/>
          </ac:spMkLst>
        </pc:spChg>
        <pc:spChg chg="add del mod">
          <ac:chgData name="Jerrel T. Gilliam" userId="0f405d8a-f5a2-4b8f-9db3-1c3811471e18" providerId="ADAL" clId="{6A0DB9E9-3FA7-43A4-9B5D-88C4AE409BFE}" dt="2025-05-26T16:31:23.726" v="3874" actId="478"/>
          <ac:spMkLst>
            <pc:docMk/>
            <pc:sldMk cId="1262998071" sldId="259"/>
            <ac:spMk id="16" creationId="{C62E4CB4-DD51-3A89-706D-51F15C2744E6}"/>
          </ac:spMkLst>
        </pc:spChg>
        <pc:picChg chg="add mod">
          <ac:chgData name="Jerrel T. Gilliam" userId="0f405d8a-f5a2-4b8f-9db3-1c3811471e18" providerId="ADAL" clId="{6A0DB9E9-3FA7-43A4-9B5D-88C4AE409BFE}" dt="2025-05-26T16:31:49.672" v="3877" actId="1076"/>
          <ac:picMkLst>
            <pc:docMk/>
            <pc:sldMk cId="1262998071" sldId="259"/>
            <ac:picMk id="5" creationId="{2F3D31AB-8339-2581-7B88-5AAA9E5064C5}"/>
          </ac:picMkLst>
        </pc:picChg>
        <pc:picChg chg="add mod">
          <ac:chgData name="Jerrel T. Gilliam" userId="0f405d8a-f5a2-4b8f-9db3-1c3811471e18" providerId="ADAL" clId="{6A0DB9E9-3FA7-43A4-9B5D-88C4AE409BFE}" dt="2025-05-26T16:30:43.619" v="3868" actId="14100"/>
          <ac:picMkLst>
            <pc:docMk/>
            <pc:sldMk cId="1262998071" sldId="259"/>
            <ac:picMk id="6" creationId="{961CBBEA-87E5-0F0D-F7EB-FFD57CB0F3B3}"/>
          </ac:picMkLst>
        </pc:picChg>
      </pc:sldChg>
      <pc:sldChg chg="addSp modSp mod modAnim setClrOvrMap">
        <pc:chgData name="Jerrel T. Gilliam" userId="0f405d8a-f5a2-4b8f-9db3-1c3811471e18" providerId="ADAL" clId="{6A0DB9E9-3FA7-43A4-9B5D-88C4AE409BFE}" dt="2025-05-26T16:45:05.620" v="4001" actId="255"/>
        <pc:sldMkLst>
          <pc:docMk/>
          <pc:sldMk cId="1722493650" sldId="260"/>
        </pc:sldMkLst>
        <pc:spChg chg="mod">
          <ac:chgData name="Jerrel T. Gilliam" userId="0f405d8a-f5a2-4b8f-9db3-1c3811471e18" providerId="ADAL" clId="{6A0DB9E9-3FA7-43A4-9B5D-88C4AE409BFE}" dt="2025-05-26T16:40:48.415" v="3975" actId="1076"/>
          <ac:spMkLst>
            <pc:docMk/>
            <pc:sldMk cId="1722493650" sldId="260"/>
            <ac:spMk id="2" creationId="{E3C195F6-B6B4-4DA9-9B41-CE0F4409A8AB}"/>
          </ac:spMkLst>
        </pc:spChg>
        <pc:spChg chg="mod ord">
          <ac:chgData name="Jerrel T. Gilliam" userId="0f405d8a-f5a2-4b8f-9db3-1c3811471e18" providerId="ADAL" clId="{6A0DB9E9-3FA7-43A4-9B5D-88C4AE409BFE}" dt="2025-05-26T16:45:05.620" v="4001" actId="255"/>
          <ac:spMkLst>
            <pc:docMk/>
            <pc:sldMk cId="1722493650" sldId="260"/>
            <ac:spMk id="3" creationId="{4EECBCA7-C3DF-65F3-50E7-74C820589618}"/>
          </ac:spMkLst>
        </pc:spChg>
        <pc:spChg chg="add">
          <ac:chgData name="Jerrel T. Gilliam" userId="0f405d8a-f5a2-4b8f-9db3-1c3811471e18" providerId="ADAL" clId="{6A0DB9E9-3FA7-43A4-9B5D-88C4AE409BFE}" dt="2025-05-26T14:41:49.146" v="3101" actId="26606"/>
          <ac:spMkLst>
            <pc:docMk/>
            <pc:sldMk cId="1722493650" sldId="260"/>
            <ac:spMk id="10" creationId="{A518DE4E-E862-90BD-80E3-173883AF435A}"/>
          </ac:spMkLst>
        </pc:spChg>
        <pc:spChg chg="add">
          <ac:chgData name="Jerrel T. Gilliam" userId="0f405d8a-f5a2-4b8f-9db3-1c3811471e18" providerId="ADAL" clId="{6A0DB9E9-3FA7-43A4-9B5D-88C4AE409BFE}" dt="2025-05-26T14:41:49.146" v="3101" actId="26606"/>
          <ac:spMkLst>
            <pc:docMk/>
            <pc:sldMk cId="1722493650" sldId="260"/>
            <ac:spMk id="12" creationId="{D790FB77-A16E-930D-0BD9-7E2DD6B79D19}"/>
          </ac:spMkLst>
        </pc:spChg>
        <pc:spChg chg="add">
          <ac:chgData name="Jerrel T. Gilliam" userId="0f405d8a-f5a2-4b8f-9db3-1c3811471e18" providerId="ADAL" clId="{6A0DB9E9-3FA7-43A4-9B5D-88C4AE409BFE}" dt="2025-05-26T14:41:49.146" v="3101" actId="26606"/>
          <ac:spMkLst>
            <pc:docMk/>
            <pc:sldMk cId="1722493650" sldId="260"/>
            <ac:spMk id="14" creationId="{AB566152-C00B-A1EF-9030-6907AB12A855}"/>
          </ac:spMkLst>
        </pc:spChg>
        <pc:picChg chg="add mod">
          <ac:chgData name="Jerrel T. Gilliam" userId="0f405d8a-f5a2-4b8f-9db3-1c3811471e18" providerId="ADAL" clId="{6A0DB9E9-3FA7-43A4-9B5D-88C4AE409BFE}" dt="2025-05-26T16:44:50.785" v="3998" actId="1076"/>
          <ac:picMkLst>
            <pc:docMk/>
            <pc:sldMk cId="1722493650" sldId="260"/>
            <ac:picMk id="5" creationId="{D7BBCA53-05A2-5A6B-30D4-6513E638BB1F}"/>
          </ac:picMkLst>
        </pc:picChg>
      </pc:sldChg>
      <pc:sldChg chg="addSp modSp mod ord">
        <pc:chgData name="Jerrel T. Gilliam" userId="0f405d8a-f5a2-4b8f-9db3-1c3811471e18" providerId="ADAL" clId="{6A0DB9E9-3FA7-43A4-9B5D-88C4AE409BFE}" dt="2025-05-26T16:20:43.471" v="3829" actId="27636"/>
        <pc:sldMkLst>
          <pc:docMk/>
          <pc:sldMk cId="841412178" sldId="261"/>
        </pc:sldMkLst>
        <pc:spChg chg="mod">
          <ac:chgData name="Jerrel T. Gilliam" userId="0f405d8a-f5a2-4b8f-9db3-1c3811471e18" providerId="ADAL" clId="{6A0DB9E9-3FA7-43A4-9B5D-88C4AE409BFE}" dt="2025-05-26T16:19:30.883" v="3823" actId="14100"/>
          <ac:spMkLst>
            <pc:docMk/>
            <pc:sldMk cId="841412178" sldId="261"/>
            <ac:spMk id="2" creationId="{23F502FE-235F-1C38-9C86-BACB8E113FB1}"/>
          </ac:spMkLst>
        </pc:spChg>
        <pc:spChg chg="mod">
          <ac:chgData name="Jerrel T. Gilliam" userId="0f405d8a-f5a2-4b8f-9db3-1c3811471e18" providerId="ADAL" clId="{6A0DB9E9-3FA7-43A4-9B5D-88C4AE409BFE}" dt="2025-05-26T16:20:43.471" v="3829" actId="27636"/>
          <ac:spMkLst>
            <pc:docMk/>
            <pc:sldMk cId="841412178" sldId="261"/>
            <ac:spMk id="3" creationId="{4B9AD13B-3197-FBC6-3C1E-7428D5EEEAF3}"/>
          </ac:spMkLst>
        </pc:spChg>
        <pc:picChg chg="add mod">
          <ac:chgData name="Jerrel T. Gilliam" userId="0f405d8a-f5a2-4b8f-9db3-1c3811471e18" providerId="ADAL" clId="{6A0DB9E9-3FA7-43A4-9B5D-88C4AE409BFE}" dt="2025-05-26T16:20:29.454" v="3826" actId="1076"/>
          <ac:picMkLst>
            <pc:docMk/>
            <pc:sldMk cId="841412178" sldId="261"/>
            <ac:picMk id="8194" creationId="{69EB2F6A-E8B1-A776-33CB-D00A1F23A2EC}"/>
          </ac:picMkLst>
        </pc:picChg>
      </pc:sldChg>
      <pc:sldChg chg="addSp delSp modSp new mod modClrScheme setClrOvrMap chgLayout">
        <pc:chgData name="Jerrel T. Gilliam" userId="0f405d8a-f5a2-4b8f-9db3-1c3811471e18" providerId="ADAL" clId="{6A0DB9E9-3FA7-43A4-9B5D-88C4AE409BFE}" dt="2025-05-26T15:59:33.196" v="3596" actId="1076"/>
        <pc:sldMkLst>
          <pc:docMk/>
          <pc:sldMk cId="2505258257" sldId="262"/>
        </pc:sldMkLst>
        <pc:spChg chg="mod">
          <ac:chgData name="Jerrel T. Gilliam" userId="0f405d8a-f5a2-4b8f-9db3-1c3811471e18" providerId="ADAL" clId="{6A0DB9E9-3FA7-43A4-9B5D-88C4AE409BFE}" dt="2025-05-26T15:59:24.479" v="3595" actId="1076"/>
          <ac:spMkLst>
            <pc:docMk/>
            <pc:sldMk cId="2505258257" sldId="262"/>
            <ac:spMk id="2" creationId="{2DD5C81B-9802-B9A6-8F7D-BE50A63AFD5E}"/>
          </ac:spMkLst>
        </pc:spChg>
        <pc:spChg chg="mod">
          <ac:chgData name="Jerrel T. Gilliam" userId="0f405d8a-f5a2-4b8f-9db3-1c3811471e18" providerId="ADAL" clId="{6A0DB9E9-3FA7-43A4-9B5D-88C4AE409BFE}" dt="2025-05-26T15:59:33.196" v="3596" actId="1076"/>
          <ac:spMkLst>
            <pc:docMk/>
            <pc:sldMk cId="2505258257" sldId="262"/>
            <ac:spMk id="3" creationId="{128E3FFA-3BC3-9366-5634-5E7FA39AF434}"/>
          </ac:spMkLst>
        </pc:spChg>
        <pc:spChg chg="add del mod">
          <ac:chgData name="Jerrel T. Gilliam" userId="0f405d8a-f5a2-4b8f-9db3-1c3811471e18" providerId="ADAL" clId="{6A0DB9E9-3FA7-43A4-9B5D-88C4AE409BFE}" dt="2025-05-26T14:49:03.676" v="3238" actId="26606"/>
          <ac:spMkLst>
            <pc:docMk/>
            <pc:sldMk cId="2505258257" sldId="262"/>
            <ac:spMk id="8" creationId="{18D6DC42-E4F0-47ED-8D46-DE13314647BA}"/>
          </ac:spMkLst>
        </pc:spChg>
        <pc:spChg chg="add mod ord">
          <ac:chgData name="Jerrel T. Gilliam" userId="0f405d8a-f5a2-4b8f-9db3-1c3811471e18" providerId="ADAL" clId="{6A0DB9E9-3FA7-43A4-9B5D-88C4AE409BFE}" dt="2025-05-26T15:58:53.114" v="3590" actId="26606"/>
          <ac:spMkLst>
            <pc:docMk/>
            <pc:sldMk cId="2505258257" sldId="262"/>
            <ac:spMk id="9" creationId="{106B0E84-8DE9-4D6F-89F3-8133D2171C8A}"/>
          </ac:spMkLst>
        </pc:spChg>
        <pc:spChg chg="add del mod">
          <ac:chgData name="Jerrel T. Gilliam" userId="0f405d8a-f5a2-4b8f-9db3-1c3811471e18" providerId="ADAL" clId="{6A0DB9E9-3FA7-43A4-9B5D-88C4AE409BFE}" dt="2025-05-26T14:49:03.676" v="3238" actId="26606"/>
          <ac:spMkLst>
            <pc:docMk/>
            <pc:sldMk cId="2505258257" sldId="262"/>
            <ac:spMk id="10" creationId="{48E16FD6-D57B-43A1-9097-C168368F3FAE}"/>
          </ac:spMkLst>
        </pc:spChg>
        <pc:spChg chg="add mod">
          <ac:chgData name="Jerrel T. Gilliam" userId="0f405d8a-f5a2-4b8f-9db3-1c3811471e18" providerId="ADAL" clId="{6A0DB9E9-3FA7-43A4-9B5D-88C4AE409BFE}" dt="2025-05-26T15:58:53.114" v="3590" actId="26606"/>
          <ac:spMkLst>
            <pc:docMk/>
            <pc:sldMk cId="2505258257" sldId="262"/>
            <ac:spMk id="11" creationId="{B00FCEEB-C691-45A2-83E0-3B5E49F3A871}"/>
          </ac:spMkLst>
        </pc:spChg>
        <pc:spChg chg="add del mod">
          <ac:chgData name="Jerrel T. Gilliam" userId="0f405d8a-f5a2-4b8f-9db3-1c3811471e18" providerId="ADAL" clId="{6A0DB9E9-3FA7-43A4-9B5D-88C4AE409BFE}" dt="2025-05-26T14:49:03.676" v="3238" actId="26606"/>
          <ac:spMkLst>
            <pc:docMk/>
            <pc:sldMk cId="2505258257" sldId="262"/>
            <ac:spMk id="12" creationId="{2E101EB0-04CA-4C0B-A72A-476DBEC8694D}"/>
          </ac:spMkLst>
        </pc:spChg>
        <pc:spChg chg="add mod">
          <ac:chgData name="Jerrel T. Gilliam" userId="0f405d8a-f5a2-4b8f-9db3-1c3811471e18" providerId="ADAL" clId="{6A0DB9E9-3FA7-43A4-9B5D-88C4AE409BFE}" dt="2025-05-26T15:58:53.114" v="3590" actId="26606"/>
          <ac:spMkLst>
            <pc:docMk/>
            <pc:sldMk cId="2505258257" sldId="262"/>
            <ac:spMk id="13" creationId="{E713FEDA-0C65-491C-81FA-DF306B039369}"/>
          </ac:spMkLst>
        </pc:spChg>
        <pc:picChg chg="add mod ord">
          <ac:chgData name="Jerrel T. Gilliam" userId="0f405d8a-f5a2-4b8f-9db3-1c3811471e18" providerId="ADAL" clId="{6A0DB9E9-3FA7-43A4-9B5D-88C4AE409BFE}" dt="2025-05-26T15:58:53.114" v="3590" actId="26606"/>
          <ac:picMkLst>
            <pc:docMk/>
            <pc:sldMk cId="2505258257" sldId="262"/>
            <ac:picMk id="5" creationId="{77B7B44B-85E8-9B98-B6A2-2FF693778460}"/>
          </ac:picMkLst>
        </pc:picChg>
        <pc:picChg chg="add mod ord">
          <ac:chgData name="Jerrel T. Gilliam" userId="0f405d8a-f5a2-4b8f-9db3-1c3811471e18" providerId="ADAL" clId="{6A0DB9E9-3FA7-43A4-9B5D-88C4AE409BFE}" dt="2025-05-26T15:59:18.466" v="3594" actId="1076"/>
          <ac:picMkLst>
            <pc:docMk/>
            <pc:sldMk cId="2505258257" sldId="262"/>
            <ac:picMk id="4098" creationId="{774BE773-4DCE-7F0D-69CA-3EC7D2EA2141}"/>
          </ac:picMkLst>
        </pc:picChg>
      </pc:sldChg>
      <pc:sldChg chg="addSp modSp new mod setClrOvrMap">
        <pc:chgData name="Jerrel T. Gilliam" userId="0f405d8a-f5a2-4b8f-9db3-1c3811471e18" providerId="ADAL" clId="{6A0DB9E9-3FA7-43A4-9B5D-88C4AE409BFE}" dt="2025-05-26T14:57:23.992" v="3279" actId="255"/>
        <pc:sldMkLst>
          <pc:docMk/>
          <pc:sldMk cId="830812189" sldId="263"/>
        </pc:sldMkLst>
        <pc:spChg chg="mod">
          <ac:chgData name="Jerrel T. Gilliam" userId="0f405d8a-f5a2-4b8f-9db3-1c3811471e18" providerId="ADAL" clId="{6A0DB9E9-3FA7-43A4-9B5D-88C4AE409BFE}" dt="2025-05-26T14:57:23.992" v="3279" actId="255"/>
          <ac:spMkLst>
            <pc:docMk/>
            <pc:sldMk cId="830812189" sldId="263"/>
            <ac:spMk id="2" creationId="{0BC4CC4F-A22C-5268-549D-AE6ADEE79EBC}"/>
          </ac:spMkLst>
        </pc:spChg>
        <pc:spChg chg="mod">
          <ac:chgData name="Jerrel T. Gilliam" userId="0f405d8a-f5a2-4b8f-9db3-1c3811471e18" providerId="ADAL" clId="{6A0DB9E9-3FA7-43A4-9B5D-88C4AE409BFE}" dt="2025-05-26T14:57:03.880" v="3278" actId="14100"/>
          <ac:spMkLst>
            <pc:docMk/>
            <pc:sldMk cId="830812189" sldId="263"/>
            <ac:spMk id="3" creationId="{B821D942-7980-2576-A45F-AA592EDDF3C9}"/>
          </ac:spMkLst>
        </pc:spChg>
        <pc:spChg chg="add mod">
          <ac:chgData name="Jerrel T. Gilliam" userId="0f405d8a-f5a2-4b8f-9db3-1c3811471e18" providerId="ADAL" clId="{6A0DB9E9-3FA7-43A4-9B5D-88C4AE409BFE}" dt="2025-05-26T14:22:12.811" v="2629" actId="26606"/>
          <ac:spMkLst>
            <pc:docMk/>
            <pc:sldMk cId="830812189" sldId="263"/>
            <ac:spMk id="10" creationId="{8D8CB2DE-255A-DE86-5CF0-50C94368F2B2}"/>
          </ac:spMkLst>
        </pc:spChg>
        <pc:spChg chg="add mod">
          <ac:chgData name="Jerrel T. Gilliam" userId="0f405d8a-f5a2-4b8f-9db3-1c3811471e18" providerId="ADAL" clId="{6A0DB9E9-3FA7-43A4-9B5D-88C4AE409BFE}" dt="2025-05-26T14:22:12.811" v="2629" actId="26606"/>
          <ac:spMkLst>
            <pc:docMk/>
            <pc:sldMk cId="830812189" sldId="263"/>
            <ac:spMk id="12" creationId="{8EDCF4F0-180E-4D31-C05A-3A26EDE42DE0}"/>
          </ac:spMkLst>
        </pc:spChg>
        <pc:spChg chg="add mod">
          <ac:chgData name="Jerrel T. Gilliam" userId="0f405d8a-f5a2-4b8f-9db3-1c3811471e18" providerId="ADAL" clId="{6A0DB9E9-3FA7-43A4-9B5D-88C4AE409BFE}" dt="2025-05-26T14:22:12.811" v="2629" actId="26606"/>
          <ac:spMkLst>
            <pc:docMk/>
            <pc:sldMk cId="830812189" sldId="263"/>
            <ac:spMk id="14" creationId="{AB22D3D4-7A24-4604-40A2-0AA0CFE7DC19}"/>
          </ac:spMkLst>
        </pc:spChg>
        <pc:picChg chg="add mod ord">
          <ac:chgData name="Jerrel T. Gilliam" userId="0f405d8a-f5a2-4b8f-9db3-1c3811471e18" providerId="ADAL" clId="{6A0DB9E9-3FA7-43A4-9B5D-88C4AE409BFE}" dt="2025-05-26T14:55:45.914" v="3271" actId="1076"/>
          <ac:picMkLst>
            <pc:docMk/>
            <pc:sldMk cId="830812189" sldId="263"/>
            <ac:picMk id="5" creationId="{6C8174FA-DCA6-40CE-2044-8C2C4469BA0E}"/>
          </ac:picMkLst>
        </pc:picChg>
      </pc:sldChg>
      <pc:sldChg chg="modSp new mod">
        <pc:chgData name="Jerrel T. Gilliam" userId="0f405d8a-f5a2-4b8f-9db3-1c3811471e18" providerId="ADAL" clId="{6A0DB9E9-3FA7-43A4-9B5D-88C4AE409BFE}" dt="2025-05-26T16:43:44.883" v="3996" actId="20577"/>
        <pc:sldMkLst>
          <pc:docMk/>
          <pc:sldMk cId="587880884" sldId="264"/>
        </pc:sldMkLst>
        <pc:spChg chg="mod">
          <ac:chgData name="Jerrel T. Gilliam" userId="0f405d8a-f5a2-4b8f-9db3-1c3811471e18" providerId="ADAL" clId="{6A0DB9E9-3FA7-43A4-9B5D-88C4AE409BFE}" dt="2025-05-26T16:03:11.192" v="3625" actId="20577"/>
          <ac:spMkLst>
            <pc:docMk/>
            <pc:sldMk cId="587880884" sldId="264"/>
            <ac:spMk id="2" creationId="{FB8974FE-5951-67DE-96BB-2AE128740401}"/>
          </ac:spMkLst>
        </pc:spChg>
        <pc:spChg chg="mod">
          <ac:chgData name="Jerrel T. Gilliam" userId="0f405d8a-f5a2-4b8f-9db3-1c3811471e18" providerId="ADAL" clId="{6A0DB9E9-3FA7-43A4-9B5D-88C4AE409BFE}" dt="2025-05-26T16:43:44.883" v="3996" actId="20577"/>
          <ac:spMkLst>
            <pc:docMk/>
            <pc:sldMk cId="587880884" sldId="264"/>
            <ac:spMk id="3" creationId="{1802B382-0911-003A-1946-79C96790BF7E}"/>
          </ac:spMkLst>
        </pc:spChg>
      </pc:sldChg>
      <pc:sldChg chg="modSp new del mod ord">
        <pc:chgData name="Jerrel T. Gilliam" userId="0f405d8a-f5a2-4b8f-9db3-1c3811471e18" providerId="ADAL" clId="{6A0DB9E9-3FA7-43A4-9B5D-88C4AE409BFE}" dt="2025-05-26T15:45:54.019" v="3457" actId="47"/>
        <pc:sldMkLst>
          <pc:docMk/>
          <pc:sldMk cId="3373918222" sldId="265"/>
        </pc:sldMkLst>
        <pc:spChg chg="mod">
          <ac:chgData name="Jerrel T. Gilliam" userId="0f405d8a-f5a2-4b8f-9db3-1c3811471e18" providerId="ADAL" clId="{6A0DB9E9-3FA7-43A4-9B5D-88C4AE409BFE}" dt="2025-05-26T15:43:08.184" v="3400" actId="21"/>
          <ac:spMkLst>
            <pc:docMk/>
            <pc:sldMk cId="3373918222" sldId="265"/>
            <ac:spMk id="2" creationId="{408C255F-476E-E5E1-554B-23574A58D3CF}"/>
          </ac:spMkLst>
        </pc:spChg>
        <pc:spChg chg="mod">
          <ac:chgData name="Jerrel T. Gilliam" userId="0f405d8a-f5a2-4b8f-9db3-1c3811471e18" providerId="ADAL" clId="{6A0DB9E9-3FA7-43A4-9B5D-88C4AE409BFE}" dt="2025-05-24T20:39:23.570" v="352" actId="20577"/>
          <ac:spMkLst>
            <pc:docMk/>
            <pc:sldMk cId="3373918222" sldId="265"/>
            <ac:spMk id="3" creationId="{118E70D3-F871-B336-B3F1-99713FCCCFFC}"/>
          </ac:spMkLst>
        </pc:spChg>
      </pc:sldChg>
      <pc:sldChg chg="modSp new del mod">
        <pc:chgData name="Jerrel T. Gilliam" userId="0f405d8a-f5a2-4b8f-9db3-1c3811471e18" providerId="ADAL" clId="{6A0DB9E9-3FA7-43A4-9B5D-88C4AE409BFE}" dt="2025-05-26T15:46:52.405" v="3486" actId="47"/>
        <pc:sldMkLst>
          <pc:docMk/>
          <pc:sldMk cId="250005734" sldId="266"/>
        </pc:sldMkLst>
        <pc:spChg chg="mod">
          <ac:chgData name="Jerrel T. Gilliam" userId="0f405d8a-f5a2-4b8f-9db3-1c3811471e18" providerId="ADAL" clId="{6A0DB9E9-3FA7-43A4-9B5D-88C4AE409BFE}" dt="2025-05-25T00:31:39.462" v="1225" actId="20577"/>
          <ac:spMkLst>
            <pc:docMk/>
            <pc:sldMk cId="250005734" sldId="266"/>
            <ac:spMk id="2" creationId="{3CF6BB84-B472-04CF-16A4-A34F1B4D8603}"/>
          </ac:spMkLst>
        </pc:spChg>
      </pc:sldChg>
      <pc:sldChg chg="modSp new mod">
        <pc:chgData name="Jerrel T. Gilliam" userId="0f405d8a-f5a2-4b8f-9db3-1c3811471e18" providerId="ADAL" clId="{6A0DB9E9-3FA7-43A4-9B5D-88C4AE409BFE}" dt="2025-05-24T23:42:40.248" v="420" actId="20577"/>
        <pc:sldMkLst>
          <pc:docMk/>
          <pc:sldMk cId="1355060900" sldId="267"/>
        </pc:sldMkLst>
        <pc:spChg chg="mod">
          <ac:chgData name="Jerrel T. Gilliam" userId="0f405d8a-f5a2-4b8f-9db3-1c3811471e18" providerId="ADAL" clId="{6A0DB9E9-3FA7-43A4-9B5D-88C4AE409BFE}" dt="2025-05-24T23:42:40.248" v="420" actId="20577"/>
          <ac:spMkLst>
            <pc:docMk/>
            <pc:sldMk cId="1355060900" sldId="267"/>
            <ac:spMk id="2" creationId="{20BF7918-4A7D-8E69-3DD2-968E8ED1A530}"/>
          </ac:spMkLst>
        </pc:spChg>
        <pc:spChg chg="mod">
          <ac:chgData name="Jerrel T. Gilliam" userId="0f405d8a-f5a2-4b8f-9db3-1c3811471e18" providerId="ADAL" clId="{6A0DB9E9-3FA7-43A4-9B5D-88C4AE409BFE}" dt="2025-05-24T23:42:26.894" v="398" actId="27636"/>
          <ac:spMkLst>
            <pc:docMk/>
            <pc:sldMk cId="1355060900" sldId="267"/>
            <ac:spMk id="3" creationId="{2F6448C8-AF41-B172-3A94-695E68E50135}"/>
          </ac:spMkLst>
        </pc:spChg>
      </pc:sldChg>
      <pc:sldChg chg="modSp mod ord">
        <pc:chgData name="Jerrel T. Gilliam" userId="0f405d8a-f5a2-4b8f-9db3-1c3811471e18" providerId="ADAL" clId="{6A0DB9E9-3FA7-43A4-9B5D-88C4AE409BFE}" dt="2025-05-26T16:36:35.627" v="3964" actId="20577"/>
        <pc:sldMkLst>
          <pc:docMk/>
          <pc:sldMk cId="2337873565" sldId="268"/>
        </pc:sldMkLst>
        <pc:spChg chg="mod">
          <ac:chgData name="Jerrel T. Gilliam" userId="0f405d8a-f5a2-4b8f-9db3-1c3811471e18" providerId="ADAL" clId="{6A0DB9E9-3FA7-43A4-9B5D-88C4AE409BFE}" dt="2025-05-26T14:24:17.769" v="2701" actId="20577"/>
          <ac:spMkLst>
            <pc:docMk/>
            <pc:sldMk cId="2337873565" sldId="268"/>
            <ac:spMk id="2" creationId="{2B555D37-A506-4984-E7B8-6C7747847C32}"/>
          </ac:spMkLst>
        </pc:spChg>
        <pc:spChg chg="mod">
          <ac:chgData name="Jerrel T. Gilliam" userId="0f405d8a-f5a2-4b8f-9db3-1c3811471e18" providerId="ADAL" clId="{6A0DB9E9-3FA7-43A4-9B5D-88C4AE409BFE}" dt="2025-05-26T16:36:35.627" v="3964" actId="20577"/>
          <ac:spMkLst>
            <pc:docMk/>
            <pc:sldMk cId="2337873565" sldId="268"/>
            <ac:spMk id="3" creationId="{B8C6213E-37B2-F78C-EB97-A7CC17859D0B}"/>
          </ac:spMkLst>
        </pc:spChg>
      </pc:sldChg>
      <pc:sldChg chg="del">
        <pc:chgData name="Jerrel T. Gilliam" userId="0f405d8a-f5a2-4b8f-9db3-1c3811471e18" providerId="ADAL" clId="{6A0DB9E9-3FA7-43A4-9B5D-88C4AE409BFE}" dt="2025-05-26T14:13:13.218" v="2564" actId="47"/>
        <pc:sldMkLst>
          <pc:docMk/>
          <pc:sldMk cId="560481920" sldId="269"/>
        </pc:sldMkLst>
      </pc:sldChg>
      <pc:sldChg chg="modSp new mod">
        <pc:chgData name="Jerrel T. Gilliam" userId="0f405d8a-f5a2-4b8f-9db3-1c3811471e18" providerId="ADAL" clId="{6A0DB9E9-3FA7-43A4-9B5D-88C4AE409BFE}" dt="2025-05-26T16:02:56.438" v="3616" actId="20577"/>
        <pc:sldMkLst>
          <pc:docMk/>
          <pc:sldMk cId="4131363265" sldId="270"/>
        </pc:sldMkLst>
        <pc:spChg chg="mod">
          <ac:chgData name="Jerrel T. Gilliam" userId="0f405d8a-f5a2-4b8f-9db3-1c3811471e18" providerId="ADAL" clId="{6A0DB9E9-3FA7-43A4-9B5D-88C4AE409BFE}" dt="2025-05-26T16:02:56.438" v="3616" actId="20577"/>
          <ac:spMkLst>
            <pc:docMk/>
            <pc:sldMk cId="4131363265" sldId="270"/>
            <ac:spMk id="2" creationId="{6866D00F-3A67-35FA-2231-3C14848F1E7D}"/>
          </ac:spMkLst>
        </pc:spChg>
        <pc:spChg chg="mod">
          <ac:chgData name="Jerrel T. Gilliam" userId="0f405d8a-f5a2-4b8f-9db3-1c3811471e18" providerId="ADAL" clId="{6A0DB9E9-3FA7-43A4-9B5D-88C4AE409BFE}" dt="2025-05-26T14:37:29.437" v="3084" actId="115"/>
          <ac:spMkLst>
            <pc:docMk/>
            <pc:sldMk cId="4131363265" sldId="270"/>
            <ac:spMk id="3" creationId="{089A40C7-AA57-4151-C643-0E7C6B899C21}"/>
          </ac:spMkLst>
        </pc:spChg>
      </pc:sldChg>
      <pc:sldChg chg="modSp add mod">
        <pc:chgData name="Jerrel T. Gilliam" userId="0f405d8a-f5a2-4b8f-9db3-1c3811471e18" providerId="ADAL" clId="{6A0DB9E9-3FA7-43A4-9B5D-88C4AE409BFE}" dt="2025-05-26T16:02:43.130" v="3607" actId="20577"/>
        <pc:sldMkLst>
          <pc:docMk/>
          <pc:sldMk cId="581244376" sldId="271"/>
        </pc:sldMkLst>
        <pc:spChg chg="mod">
          <ac:chgData name="Jerrel T. Gilliam" userId="0f405d8a-f5a2-4b8f-9db3-1c3811471e18" providerId="ADAL" clId="{6A0DB9E9-3FA7-43A4-9B5D-88C4AE409BFE}" dt="2025-05-26T16:02:43.130" v="3607" actId="20577"/>
          <ac:spMkLst>
            <pc:docMk/>
            <pc:sldMk cId="581244376" sldId="271"/>
            <ac:spMk id="2" creationId="{6866D00F-3A67-35FA-2231-3C14848F1E7D}"/>
          </ac:spMkLst>
        </pc:spChg>
        <pc:spChg chg="mod">
          <ac:chgData name="Jerrel T. Gilliam" userId="0f405d8a-f5a2-4b8f-9db3-1c3811471e18" providerId="ADAL" clId="{6A0DB9E9-3FA7-43A4-9B5D-88C4AE409BFE}" dt="2025-05-25T00:19:46.760" v="1106" actId="1076"/>
          <ac:spMkLst>
            <pc:docMk/>
            <pc:sldMk cId="581244376" sldId="271"/>
            <ac:spMk id="3" creationId="{089A40C7-AA57-4151-C643-0E7C6B899C21}"/>
          </ac:spMkLst>
        </pc:spChg>
      </pc:sldChg>
      <pc:sldChg chg="modSp new mod">
        <pc:chgData name="Jerrel T. Gilliam" userId="0f405d8a-f5a2-4b8f-9db3-1c3811471e18" providerId="ADAL" clId="{6A0DB9E9-3FA7-43A4-9B5D-88C4AE409BFE}" dt="2025-05-26T16:39:29.098" v="3968" actId="20577"/>
        <pc:sldMkLst>
          <pc:docMk/>
          <pc:sldMk cId="3555938088" sldId="272"/>
        </pc:sldMkLst>
        <pc:spChg chg="mod">
          <ac:chgData name="Jerrel T. Gilliam" userId="0f405d8a-f5a2-4b8f-9db3-1c3811471e18" providerId="ADAL" clId="{6A0DB9E9-3FA7-43A4-9B5D-88C4AE409BFE}" dt="2025-05-25T00:22:16.433" v="1125"/>
          <ac:spMkLst>
            <pc:docMk/>
            <pc:sldMk cId="3555938088" sldId="272"/>
            <ac:spMk id="2" creationId="{CD820CE7-7EFF-8948-096E-6F9786AB7DD1}"/>
          </ac:spMkLst>
        </pc:spChg>
        <pc:spChg chg="mod">
          <ac:chgData name="Jerrel T. Gilliam" userId="0f405d8a-f5a2-4b8f-9db3-1c3811471e18" providerId="ADAL" clId="{6A0DB9E9-3FA7-43A4-9B5D-88C4AE409BFE}" dt="2025-05-26T16:39:29.098" v="3968" actId="20577"/>
          <ac:spMkLst>
            <pc:docMk/>
            <pc:sldMk cId="3555938088" sldId="272"/>
            <ac:spMk id="3" creationId="{2CA49AD6-FD4A-D868-310F-04E02FFE79D4}"/>
          </ac:spMkLst>
        </pc:spChg>
      </pc:sldChg>
      <pc:sldChg chg="modSp new mod">
        <pc:chgData name="Jerrel T. Gilliam" userId="0f405d8a-f5a2-4b8f-9db3-1c3811471e18" providerId="ADAL" clId="{6A0DB9E9-3FA7-43A4-9B5D-88C4AE409BFE}" dt="2025-05-25T00:26:31.179" v="1173" actId="20577"/>
        <pc:sldMkLst>
          <pc:docMk/>
          <pc:sldMk cId="1046870497" sldId="273"/>
        </pc:sldMkLst>
        <pc:spChg chg="mod">
          <ac:chgData name="Jerrel T. Gilliam" userId="0f405d8a-f5a2-4b8f-9db3-1c3811471e18" providerId="ADAL" clId="{6A0DB9E9-3FA7-43A4-9B5D-88C4AE409BFE}" dt="2025-05-25T00:26:08.040" v="1169"/>
          <ac:spMkLst>
            <pc:docMk/>
            <pc:sldMk cId="1046870497" sldId="273"/>
            <ac:spMk id="2" creationId="{923D1BD0-0251-0695-3620-1D8E6E9A5E93}"/>
          </ac:spMkLst>
        </pc:spChg>
        <pc:spChg chg="mod">
          <ac:chgData name="Jerrel T. Gilliam" userId="0f405d8a-f5a2-4b8f-9db3-1c3811471e18" providerId="ADAL" clId="{6A0DB9E9-3FA7-43A4-9B5D-88C4AE409BFE}" dt="2025-05-25T00:26:31.179" v="1173" actId="20577"/>
          <ac:spMkLst>
            <pc:docMk/>
            <pc:sldMk cId="1046870497" sldId="273"/>
            <ac:spMk id="3" creationId="{E93618C0-EE66-C21D-AA5A-4310749906E9}"/>
          </ac:spMkLst>
        </pc:spChg>
      </pc:sldChg>
      <pc:sldChg chg="modSp new mod ord">
        <pc:chgData name="Jerrel T. Gilliam" userId="0f405d8a-f5a2-4b8f-9db3-1c3811471e18" providerId="ADAL" clId="{6A0DB9E9-3FA7-43A4-9B5D-88C4AE409BFE}" dt="2025-05-26T14:38:25.815" v="3092" actId="1076"/>
        <pc:sldMkLst>
          <pc:docMk/>
          <pc:sldMk cId="307662216" sldId="274"/>
        </pc:sldMkLst>
        <pc:spChg chg="mod">
          <ac:chgData name="Jerrel T. Gilliam" userId="0f405d8a-f5a2-4b8f-9db3-1c3811471e18" providerId="ADAL" clId="{6A0DB9E9-3FA7-43A4-9B5D-88C4AE409BFE}" dt="2025-05-25T00:33:06.485" v="1245" actId="20577"/>
          <ac:spMkLst>
            <pc:docMk/>
            <pc:sldMk cId="307662216" sldId="274"/>
            <ac:spMk id="2" creationId="{C6128EED-AF58-CF26-B331-D8F3A511E589}"/>
          </ac:spMkLst>
        </pc:spChg>
        <pc:spChg chg="mod">
          <ac:chgData name="Jerrel T. Gilliam" userId="0f405d8a-f5a2-4b8f-9db3-1c3811471e18" providerId="ADAL" clId="{6A0DB9E9-3FA7-43A4-9B5D-88C4AE409BFE}" dt="2025-05-26T14:38:25.815" v="3092" actId="1076"/>
          <ac:spMkLst>
            <pc:docMk/>
            <pc:sldMk cId="307662216" sldId="274"/>
            <ac:spMk id="3" creationId="{4D905ED4-146F-20BA-D63F-CD44B89814D7}"/>
          </ac:spMkLst>
        </pc:spChg>
      </pc:sldChg>
      <pc:sldChg chg="modSp add mod">
        <pc:chgData name="Jerrel T. Gilliam" userId="0f405d8a-f5a2-4b8f-9db3-1c3811471e18" providerId="ADAL" clId="{6A0DB9E9-3FA7-43A4-9B5D-88C4AE409BFE}" dt="2025-05-25T00:30:10.518" v="1196" actId="20577"/>
        <pc:sldMkLst>
          <pc:docMk/>
          <pc:sldMk cId="1315621341" sldId="275"/>
        </pc:sldMkLst>
        <pc:spChg chg="mod">
          <ac:chgData name="Jerrel T. Gilliam" userId="0f405d8a-f5a2-4b8f-9db3-1c3811471e18" providerId="ADAL" clId="{6A0DB9E9-3FA7-43A4-9B5D-88C4AE409BFE}" dt="2025-05-25T00:30:10.518" v="1196" actId="20577"/>
          <ac:spMkLst>
            <pc:docMk/>
            <pc:sldMk cId="1315621341" sldId="275"/>
            <ac:spMk id="3" creationId="{E93618C0-EE66-C21D-AA5A-4310749906E9}"/>
          </ac:spMkLst>
        </pc:spChg>
      </pc:sldChg>
      <pc:sldChg chg="modSp add mod">
        <pc:chgData name="Jerrel T. Gilliam" userId="0f405d8a-f5a2-4b8f-9db3-1c3811471e18" providerId="ADAL" clId="{6A0DB9E9-3FA7-43A4-9B5D-88C4AE409BFE}" dt="2025-05-26T14:38:40.733" v="3093" actId="14100"/>
        <pc:sldMkLst>
          <pc:docMk/>
          <pc:sldMk cId="2053285069" sldId="276"/>
        </pc:sldMkLst>
        <pc:spChg chg="mod">
          <ac:chgData name="Jerrel T. Gilliam" userId="0f405d8a-f5a2-4b8f-9db3-1c3811471e18" providerId="ADAL" clId="{6A0DB9E9-3FA7-43A4-9B5D-88C4AE409BFE}" dt="2025-05-25T00:36:33.105" v="1386" actId="20577"/>
          <ac:spMkLst>
            <pc:docMk/>
            <pc:sldMk cId="2053285069" sldId="276"/>
            <ac:spMk id="2" creationId="{C6128EED-AF58-CF26-B331-D8F3A511E589}"/>
          </ac:spMkLst>
        </pc:spChg>
        <pc:spChg chg="mod">
          <ac:chgData name="Jerrel T. Gilliam" userId="0f405d8a-f5a2-4b8f-9db3-1c3811471e18" providerId="ADAL" clId="{6A0DB9E9-3FA7-43A4-9B5D-88C4AE409BFE}" dt="2025-05-26T14:38:40.733" v="3093" actId="14100"/>
          <ac:spMkLst>
            <pc:docMk/>
            <pc:sldMk cId="2053285069" sldId="276"/>
            <ac:spMk id="3" creationId="{4D905ED4-146F-20BA-D63F-CD44B89814D7}"/>
          </ac:spMkLst>
        </pc:spChg>
      </pc:sldChg>
      <pc:sldChg chg="addSp modSp add mod modAnim setClrOvrMap">
        <pc:chgData name="Jerrel T. Gilliam" userId="0f405d8a-f5a2-4b8f-9db3-1c3811471e18" providerId="ADAL" clId="{6A0DB9E9-3FA7-43A4-9B5D-88C4AE409BFE}" dt="2025-05-26T16:21:43.999" v="3832" actId="27636"/>
        <pc:sldMkLst>
          <pc:docMk/>
          <pc:sldMk cId="2227612374" sldId="277"/>
        </pc:sldMkLst>
        <pc:spChg chg="mod">
          <ac:chgData name="Jerrel T. Gilliam" userId="0f405d8a-f5a2-4b8f-9db3-1c3811471e18" providerId="ADAL" clId="{6A0DB9E9-3FA7-43A4-9B5D-88C4AE409BFE}" dt="2025-05-26T14:45:40.106" v="3165" actId="26606"/>
          <ac:spMkLst>
            <pc:docMk/>
            <pc:sldMk cId="2227612374" sldId="277"/>
            <ac:spMk id="2" creationId="{E3C195F6-B6B4-4DA9-9B41-CE0F4409A8AB}"/>
          </ac:spMkLst>
        </pc:spChg>
        <pc:spChg chg="mod ord">
          <ac:chgData name="Jerrel T. Gilliam" userId="0f405d8a-f5a2-4b8f-9db3-1c3811471e18" providerId="ADAL" clId="{6A0DB9E9-3FA7-43A4-9B5D-88C4AE409BFE}" dt="2025-05-26T16:21:43.999" v="3832" actId="27636"/>
          <ac:spMkLst>
            <pc:docMk/>
            <pc:sldMk cId="2227612374" sldId="277"/>
            <ac:spMk id="3" creationId="{4EECBCA7-C3DF-65F3-50E7-74C820589618}"/>
          </ac:spMkLst>
        </pc:spChg>
        <pc:spChg chg="add">
          <ac:chgData name="Jerrel T. Gilliam" userId="0f405d8a-f5a2-4b8f-9db3-1c3811471e18" providerId="ADAL" clId="{6A0DB9E9-3FA7-43A4-9B5D-88C4AE409BFE}" dt="2025-05-26T14:45:40.106" v="3165" actId="26606"/>
          <ac:spMkLst>
            <pc:docMk/>
            <pc:sldMk cId="2227612374" sldId="277"/>
            <ac:spMk id="10" creationId="{514F9A42-132C-E9A8-C971-70B672BD31FB}"/>
          </ac:spMkLst>
        </pc:spChg>
        <pc:spChg chg="add">
          <ac:chgData name="Jerrel T. Gilliam" userId="0f405d8a-f5a2-4b8f-9db3-1c3811471e18" providerId="ADAL" clId="{6A0DB9E9-3FA7-43A4-9B5D-88C4AE409BFE}" dt="2025-05-26T14:45:40.106" v="3165" actId="26606"/>
          <ac:spMkLst>
            <pc:docMk/>
            <pc:sldMk cId="2227612374" sldId="277"/>
            <ac:spMk id="12" creationId="{2D402E83-7DE8-C02A-E154-141834140A75}"/>
          </ac:spMkLst>
        </pc:spChg>
        <pc:spChg chg="add">
          <ac:chgData name="Jerrel T. Gilliam" userId="0f405d8a-f5a2-4b8f-9db3-1c3811471e18" providerId="ADAL" clId="{6A0DB9E9-3FA7-43A4-9B5D-88C4AE409BFE}" dt="2025-05-26T14:45:40.106" v="3165" actId="26606"/>
          <ac:spMkLst>
            <pc:docMk/>
            <pc:sldMk cId="2227612374" sldId="277"/>
            <ac:spMk id="14" creationId="{BABC27E0-C8F7-17B8-74EE-D4C16BEED1FA}"/>
          </ac:spMkLst>
        </pc:spChg>
        <pc:picChg chg="add mod">
          <ac:chgData name="Jerrel T. Gilliam" userId="0f405d8a-f5a2-4b8f-9db3-1c3811471e18" providerId="ADAL" clId="{6A0DB9E9-3FA7-43A4-9B5D-88C4AE409BFE}" dt="2025-05-26T14:46:07.557" v="3168" actId="14100"/>
          <ac:picMkLst>
            <pc:docMk/>
            <pc:sldMk cId="2227612374" sldId="277"/>
            <ac:picMk id="5" creationId="{67D9A4D1-E5C7-E560-5A55-35C0592397FF}"/>
          </ac:picMkLst>
        </pc:picChg>
      </pc:sldChg>
      <pc:sldChg chg="addSp modSp new mod">
        <pc:chgData name="Jerrel T. Gilliam" userId="0f405d8a-f5a2-4b8f-9db3-1c3811471e18" providerId="ADAL" clId="{6A0DB9E9-3FA7-43A4-9B5D-88C4AE409BFE}" dt="2025-05-26T16:18:31.059" v="3815" actId="1076"/>
        <pc:sldMkLst>
          <pc:docMk/>
          <pc:sldMk cId="3149679407" sldId="278"/>
        </pc:sldMkLst>
        <pc:spChg chg="mod">
          <ac:chgData name="Jerrel T. Gilliam" userId="0f405d8a-f5a2-4b8f-9db3-1c3811471e18" providerId="ADAL" clId="{6A0DB9E9-3FA7-43A4-9B5D-88C4AE409BFE}" dt="2025-05-26T16:18:31.059" v="3815" actId="1076"/>
          <ac:spMkLst>
            <pc:docMk/>
            <pc:sldMk cId="3149679407" sldId="278"/>
            <ac:spMk id="2" creationId="{C64C1E36-BF97-DA9B-F743-A857A720E405}"/>
          </ac:spMkLst>
        </pc:spChg>
        <pc:spChg chg="mod">
          <ac:chgData name="Jerrel T. Gilliam" userId="0f405d8a-f5a2-4b8f-9db3-1c3811471e18" providerId="ADAL" clId="{6A0DB9E9-3FA7-43A4-9B5D-88C4AE409BFE}" dt="2025-05-26T16:18:20.673" v="3814" actId="27636"/>
          <ac:spMkLst>
            <pc:docMk/>
            <pc:sldMk cId="3149679407" sldId="278"/>
            <ac:spMk id="3" creationId="{278A767B-3204-5A5C-DA13-938B7291135B}"/>
          </ac:spMkLst>
        </pc:spChg>
        <pc:picChg chg="add mod">
          <ac:chgData name="Jerrel T. Gilliam" userId="0f405d8a-f5a2-4b8f-9db3-1c3811471e18" providerId="ADAL" clId="{6A0DB9E9-3FA7-43A4-9B5D-88C4AE409BFE}" dt="2025-05-26T16:18:09.185" v="3812" actId="14100"/>
          <ac:picMkLst>
            <pc:docMk/>
            <pc:sldMk cId="3149679407" sldId="278"/>
            <ac:picMk id="5122" creationId="{A7D4A333-7B2D-8F04-148A-427BC634F1C3}"/>
          </ac:picMkLst>
        </pc:picChg>
      </pc:sldChg>
      <pc:sldChg chg="addSp delSp modSp add mod modAnim setClrOvrMap">
        <pc:chgData name="Jerrel T. Gilliam" userId="0f405d8a-f5a2-4b8f-9db3-1c3811471e18" providerId="ADAL" clId="{6A0DB9E9-3FA7-43A4-9B5D-88C4AE409BFE}" dt="2025-05-26T16:40:12.910" v="3971" actId="20577"/>
        <pc:sldMkLst>
          <pc:docMk/>
          <pc:sldMk cId="982121859" sldId="279"/>
        </pc:sldMkLst>
        <pc:spChg chg="mod">
          <ac:chgData name="Jerrel T. Gilliam" userId="0f405d8a-f5a2-4b8f-9db3-1c3811471e18" providerId="ADAL" clId="{6A0DB9E9-3FA7-43A4-9B5D-88C4AE409BFE}" dt="2025-05-26T16:40:12.910" v="3971" actId="20577"/>
          <ac:spMkLst>
            <pc:docMk/>
            <pc:sldMk cId="982121859" sldId="279"/>
            <ac:spMk id="2" creationId="{E3C195F6-B6B4-4DA9-9B41-CE0F4409A8AB}"/>
          </ac:spMkLst>
        </pc:spChg>
        <pc:spChg chg="mod">
          <ac:chgData name="Jerrel T. Gilliam" userId="0f405d8a-f5a2-4b8f-9db3-1c3811471e18" providerId="ADAL" clId="{6A0DB9E9-3FA7-43A4-9B5D-88C4AE409BFE}" dt="2025-05-26T16:22:42.036" v="3836" actId="27636"/>
          <ac:spMkLst>
            <pc:docMk/>
            <pc:sldMk cId="982121859" sldId="279"/>
            <ac:spMk id="3" creationId="{4EECBCA7-C3DF-65F3-50E7-74C820589618}"/>
          </ac:spMkLst>
        </pc:spChg>
        <pc:spChg chg="add del">
          <ac:chgData name="Jerrel T. Gilliam" userId="0f405d8a-f5a2-4b8f-9db3-1c3811471e18" providerId="ADAL" clId="{6A0DB9E9-3FA7-43A4-9B5D-88C4AE409BFE}" dt="2025-05-26T15:56:56.562" v="3570" actId="26606"/>
          <ac:spMkLst>
            <pc:docMk/>
            <pc:sldMk cId="982121859" sldId="279"/>
            <ac:spMk id="3079" creationId="{FB744DB4-A1F8-06EA-ACBA-BF46F2AA50A6}"/>
          </ac:spMkLst>
        </pc:spChg>
        <pc:spChg chg="add del">
          <ac:chgData name="Jerrel T. Gilliam" userId="0f405d8a-f5a2-4b8f-9db3-1c3811471e18" providerId="ADAL" clId="{6A0DB9E9-3FA7-43A4-9B5D-88C4AE409BFE}" dt="2025-05-26T15:56:56.562" v="3570" actId="26606"/>
          <ac:spMkLst>
            <pc:docMk/>
            <pc:sldMk cId="982121859" sldId="279"/>
            <ac:spMk id="3081" creationId="{5B54BEA5-54BD-5DD7-57D2-C5684CAC7A4F}"/>
          </ac:spMkLst>
        </pc:spChg>
        <pc:spChg chg="add del">
          <ac:chgData name="Jerrel T. Gilliam" userId="0f405d8a-f5a2-4b8f-9db3-1c3811471e18" providerId="ADAL" clId="{6A0DB9E9-3FA7-43A4-9B5D-88C4AE409BFE}" dt="2025-05-26T15:56:56.562" v="3570" actId="26606"/>
          <ac:spMkLst>
            <pc:docMk/>
            <pc:sldMk cId="982121859" sldId="279"/>
            <ac:spMk id="3083" creationId="{BA737E4D-F369-DF9A-A82E-0D80DA3875CF}"/>
          </ac:spMkLst>
        </pc:spChg>
        <pc:spChg chg="add del">
          <ac:chgData name="Jerrel T. Gilliam" userId="0f405d8a-f5a2-4b8f-9db3-1c3811471e18" providerId="ADAL" clId="{6A0DB9E9-3FA7-43A4-9B5D-88C4AE409BFE}" dt="2025-05-26T15:57:00.136" v="3572" actId="26606"/>
          <ac:spMkLst>
            <pc:docMk/>
            <pc:sldMk cId="982121859" sldId="279"/>
            <ac:spMk id="3085" creationId="{1BDCE3FA-2719-E565-F9CA-64C06314B02C}"/>
          </ac:spMkLst>
        </pc:spChg>
        <pc:spChg chg="add del">
          <ac:chgData name="Jerrel T. Gilliam" userId="0f405d8a-f5a2-4b8f-9db3-1c3811471e18" providerId="ADAL" clId="{6A0DB9E9-3FA7-43A4-9B5D-88C4AE409BFE}" dt="2025-05-26T15:57:00.136" v="3572" actId="26606"/>
          <ac:spMkLst>
            <pc:docMk/>
            <pc:sldMk cId="982121859" sldId="279"/>
            <ac:spMk id="3086" creationId="{40622501-201A-0845-0247-35F21A4126BA}"/>
          </ac:spMkLst>
        </pc:spChg>
        <pc:spChg chg="add del">
          <ac:chgData name="Jerrel T. Gilliam" userId="0f405d8a-f5a2-4b8f-9db3-1c3811471e18" providerId="ADAL" clId="{6A0DB9E9-3FA7-43A4-9B5D-88C4AE409BFE}" dt="2025-05-26T15:57:00.136" v="3572" actId="26606"/>
          <ac:spMkLst>
            <pc:docMk/>
            <pc:sldMk cId="982121859" sldId="279"/>
            <ac:spMk id="3087" creationId="{CC6BD9BB-E2D4-2263-419A-6A376B4C0632}"/>
          </ac:spMkLst>
        </pc:spChg>
        <pc:spChg chg="add del">
          <ac:chgData name="Jerrel T. Gilliam" userId="0f405d8a-f5a2-4b8f-9db3-1c3811471e18" providerId="ADAL" clId="{6A0DB9E9-3FA7-43A4-9B5D-88C4AE409BFE}" dt="2025-05-26T15:57:02.555" v="3574" actId="26606"/>
          <ac:spMkLst>
            <pc:docMk/>
            <pc:sldMk cId="982121859" sldId="279"/>
            <ac:spMk id="3089" creationId="{106B0E84-8DE9-4D6F-89F3-8133D2171C8A}"/>
          </ac:spMkLst>
        </pc:spChg>
        <pc:spChg chg="add del">
          <ac:chgData name="Jerrel T. Gilliam" userId="0f405d8a-f5a2-4b8f-9db3-1c3811471e18" providerId="ADAL" clId="{6A0DB9E9-3FA7-43A4-9B5D-88C4AE409BFE}" dt="2025-05-26T15:57:02.555" v="3574" actId="26606"/>
          <ac:spMkLst>
            <pc:docMk/>
            <pc:sldMk cId="982121859" sldId="279"/>
            <ac:spMk id="3090" creationId="{B00FCEEB-C691-45A2-83E0-3B5E49F3A871}"/>
          </ac:spMkLst>
        </pc:spChg>
        <pc:spChg chg="add del">
          <ac:chgData name="Jerrel T. Gilliam" userId="0f405d8a-f5a2-4b8f-9db3-1c3811471e18" providerId="ADAL" clId="{6A0DB9E9-3FA7-43A4-9B5D-88C4AE409BFE}" dt="2025-05-26T15:57:02.555" v="3574" actId="26606"/>
          <ac:spMkLst>
            <pc:docMk/>
            <pc:sldMk cId="982121859" sldId="279"/>
            <ac:spMk id="3091" creationId="{E713FEDA-0C65-491C-81FA-DF306B039369}"/>
          </ac:spMkLst>
        </pc:spChg>
        <pc:spChg chg="add del">
          <ac:chgData name="Jerrel T. Gilliam" userId="0f405d8a-f5a2-4b8f-9db3-1c3811471e18" providerId="ADAL" clId="{6A0DB9E9-3FA7-43A4-9B5D-88C4AE409BFE}" dt="2025-05-26T15:57:06.539" v="3576" actId="26606"/>
          <ac:spMkLst>
            <pc:docMk/>
            <pc:sldMk cId="982121859" sldId="279"/>
            <ac:spMk id="3093" creationId="{07C1FACB-7134-6AB0-30E0-FC53280B0BDA}"/>
          </ac:spMkLst>
        </pc:spChg>
        <pc:spChg chg="add del">
          <ac:chgData name="Jerrel T. Gilliam" userId="0f405d8a-f5a2-4b8f-9db3-1c3811471e18" providerId="ADAL" clId="{6A0DB9E9-3FA7-43A4-9B5D-88C4AE409BFE}" dt="2025-05-26T15:57:06.539" v="3576" actId="26606"/>
          <ac:spMkLst>
            <pc:docMk/>
            <pc:sldMk cId="982121859" sldId="279"/>
            <ac:spMk id="3094" creationId="{D29F0E0B-782D-1760-8E14-205DE9F449AA}"/>
          </ac:spMkLst>
        </pc:spChg>
        <pc:spChg chg="add del">
          <ac:chgData name="Jerrel T. Gilliam" userId="0f405d8a-f5a2-4b8f-9db3-1c3811471e18" providerId="ADAL" clId="{6A0DB9E9-3FA7-43A4-9B5D-88C4AE409BFE}" dt="2025-05-26T15:57:06.539" v="3576" actId="26606"/>
          <ac:spMkLst>
            <pc:docMk/>
            <pc:sldMk cId="982121859" sldId="279"/>
            <ac:spMk id="3095" creationId="{308F2446-507A-4053-4D7B-8BE2E5316BF5}"/>
          </ac:spMkLst>
        </pc:spChg>
        <pc:spChg chg="add mod">
          <ac:chgData name="Jerrel T. Gilliam" userId="0f405d8a-f5a2-4b8f-9db3-1c3811471e18" providerId="ADAL" clId="{6A0DB9E9-3FA7-43A4-9B5D-88C4AE409BFE}" dt="2025-05-26T15:58:09.090" v="3588" actId="26606"/>
          <ac:spMkLst>
            <pc:docMk/>
            <pc:sldMk cId="982121859" sldId="279"/>
            <ac:spMk id="3097" creationId="{FB744DB4-A1F8-06EA-ACBA-BF46F2AA50A6}"/>
          </ac:spMkLst>
        </pc:spChg>
        <pc:spChg chg="add mod ord">
          <ac:chgData name="Jerrel T. Gilliam" userId="0f405d8a-f5a2-4b8f-9db3-1c3811471e18" providerId="ADAL" clId="{6A0DB9E9-3FA7-43A4-9B5D-88C4AE409BFE}" dt="2025-05-26T15:58:09.090" v="3588" actId="26606"/>
          <ac:spMkLst>
            <pc:docMk/>
            <pc:sldMk cId="982121859" sldId="279"/>
            <ac:spMk id="3098" creationId="{5B54BEA5-54BD-5DD7-57D2-C5684CAC7A4F}"/>
          </ac:spMkLst>
        </pc:spChg>
        <pc:spChg chg="add mod">
          <ac:chgData name="Jerrel T. Gilliam" userId="0f405d8a-f5a2-4b8f-9db3-1c3811471e18" providerId="ADAL" clId="{6A0DB9E9-3FA7-43A4-9B5D-88C4AE409BFE}" dt="2025-05-26T15:58:09.090" v="3588" actId="26606"/>
          <ac:spMkLst>
            <pc:docMk/>
            <pc:sldMk cId="982121859" sldId="279"/>
            <ac:spMk id="3099" creationId="{BA737E4D-F369-DF9A-A82E-0D80DA3875CF}"/>
          </ac:spMkLst>
        </pc:spChg>
        <pc:picChg chg="add mod ord">
          <ac:chgData name="Jerrel T. Gilliam" userId="0f405d8a-f5a2-4b8f-9db3-1c3811471e18" providerId="ADAL" clId="{6A0DB9E9-3FA7-43A4-9B5D-88C4AE409BFE}" dt="2025-05-26T15:58:09.090" v="3588" actId="26606"/>
          <ac:picMkLst>
            <pc:docMk/>
            <pc:sldMk cId="982121859" sldId="279"/>
            <ac:picMk id="3074" creationId="{42D59E47-2DF3-6071-E58E-F16BD647C57F}"/>
          </ac:picMkLst>
        </pc:picChg>
      </pc:sldChg>
      <pc:sldChg chg="addSp delSp modSp new mod setClrOvrMap">
        <pc:chgData name="Jerrel T. Gilliam" userId="0f405d8a-f5a2-4b8f-9db3-1c3811471e18" providerId="ADAL" clId="{6A0DB9E9-3FA7-43A4-9B5D-88C4AE409BFE}" dt="2025-05-26T16:28:19.946" v="3856" actId="1076"/>
        <pc:sldMkLst>
          <pc:docMk/>
          <pc:sldMk cId="758179012" sldId="280"/>
        </pc:sldMkLst>
        <pc:spChg chg="mod">
          <ac:chgData name="Jerrel T. Gilliam" userId="0f405d8a-f5a2-4b8f-9db3-1c3811471e18" providerId="ADAL" clId="{6A0DB9E9-3FA7-43A4-9B5D-88C4AE409BFE}" dt="2025-05-26T16:28:06.521" v="3854" actId="14100"/>
          <ac:spMkLst>
            <pc:docMk/>
            <pc:sldMk cId="758179012" sldId="280"/>
            <ac:spMk id="2" creationId="{42F6DEF9-4D60-635C-3A87-22896EA9E3CB}"/>
          </ac:spMkLst>
        </pc:spChg>
        <pc:spChg chg="del mod ord">
          <ac:chgData name="Jerrel T. Gilliam" userId="0f405d8a-f5a2-4b8f-9db3-1c3811471e18" providerId="ADAL" clId="{6A0DB9E9-3FA7-43A4-9B5D-88C4AE409BFE}" dt="2025-05-26T16:25:33.896" v="3845" actId="478"/>
          <ac:spMkLst>
            <pc:docMk/>
            <pc:sldMk cId="758179012" sldId="280"/>
            <ac:spMk id="3" creationId="{CF965C46-0AD4-8204-10BC-F1095612630C}"/>
          </ac:spMkLst>
        </pc:spChg>
        <pc:spChg chg="add mod">
          <ac:chgData name="Jerrel T. Gilliam" userId="0f405d8a-f5a2-4b8f-9db3-1c3811471e18" providerId="ADAL" clId="{6A0DB9E9-3FA7-43A4-9B5D-88C4AE409BFE}" dt="2025-05-26T16:27:24.976" v="3852" actId="1076"/>
          <ac:spMkLst>
            <pc:docMk/>
            <pc:sldMk cId="758179012" sldId="280"/>
            <ac:spMk id="6" creationId="{AE86D90D-28A9-0DC2-5AC4-D9BCC245B0AD}"/>
          </ac:spMkLst>
        </pc:spChg>
        <pc:spChg chg="add del mod">
          <ac:chgData name="Jerrel T. Gilliam" userId="0f405d8a-f5a2-4b8f-9db3-1c3811471e18" providerId="ADAL" clId="{6A0DB9E9-3FA7-43A4-9B5D-88C4AE409BFE}" dt="2025-05-26T16:26:02.360" v="3846" actId="478"/>
          <ac:spMkLst>
            <pc:docMk/>
            <pc:sldMk cId="758179012" sldId="280"/>
            <ac:spMk id="8" creationId="{5810E368-F22F-DC0B-41C6-89C8CC4E5AD1}"/>
          </ac:spMkLst>
        </pc:spChg>
        <pc:spChg chg="add del">
          <ac:chgData name="Jerrel T. Gilliam" userId="0f405d8a-f5a2-4b8f-9db3-1c3811471e18" providerId="ADAL" clId="{6A0DB9E9-3FA7-43A4-9B5D-88C4AE409BFE}" dt="2025-05-26T14:54:27.926" v="3262" actId="26606"/>
          <ac:spMkLst>
            <pc:docMk/>
            <pc:sldMk cId="758179012" sldId="280"/>
            <ac:spMk id="10" creationId="{2C4289BD-3273-B92A-C152-2DCACEE0FB4A}"/>
          </ac:spMkLst>
        </pc:spChg>
        <pc:spChg chg="add del">
          <ac:chgData name="Jerrel T. Gilliam" userId="0f405d8a-f5a2-4b8f-9db3-1c3811471e18" providerId="ADAL" clId="{6A0DB9E9-3FA7-43A4-9B5D-88C4AE409BFE}" dt="2025-05-26T14:54:27.926" v="3262" actId="26606"/>
          <ac:spMkLst>
            <pc:docMk/>
            <pc:sldMk cId="758179012" sldId="280"/>
            <ac:spMk id="12" creationId="{29B0654C-FBED-0760-9927-56539F4E7A8E}"/>
          </ac:spMkLst>
        </pc:spChg>
        <pc:spChg chg="add del">
          <ac:chgData name="Jerrel T. Gilliam" userId="0f405d8a-f5a2-4b8f-9db3-1c3811471e18" providerId="ADAL" clId="{6A0DB9E9-3FA7-43A4-9B5D-88C4AE409BFE}" dt="2025-05-26T14:54:27.926" v="3262" actId="26606"/>
          <ac:spMkLst>
            <pc:docMk/>
            <pc:sldMk cId="758179012" sldId="280"/>
            <ac:spMk id="14" creationId="{63787EB2-8453-5ABA-CE24-9BC1A3861840}"/>
          </ac:spMkLst>
        </pc:spChg>
        <pc:spChg chg="add del">
          <ac:chgData name="Jerrel T. Gilliam" userId="0f405d8a-f5a2-4b8f-9db3-1c3811471e18" providerId="ADAL" clId="{6A0DB9E9-3FA7-43A4-9B5D-88C4AE409BFE}" dt="2025-05-26T14:54:38.703" v="3264" actId="26606"/>
          <ac:spMkLst>
            <pc:docMk/>
            <pc:sldMk cId="758179012" sldId="280"/>
            <ac:spMk id="16" creationId="{673A9000-D5FE-DA23-1114-6F0845DA6AA9}"/>
          </ac:spMkLst>
        </pc:spChg>
        <pc:spChg chg="add del">
          <ac:chgData name="Jerrel T. Gilliam" userId="0f405d8a-f5a2-4b8f-9db3-1c3811471e18" providerId="ADAL" clId="{6A0DB9E9-3FA7-43A4-9B5D-88C4AE409BFE}" dt="2025-05-26T14:54:38.703" v="3264" actId="26606"/>
          <ac:spMkLst>
            <pc:docMk/>
            <pc:sldMk cId="758179012" sldId="280"/>
            <ac:spMk id="17" creationId="{08ADAE40-754C-2CAF-E7B0-F5ED81CD3892}"/>
          </ac:spMkLst>
        </pc:spChg>
        <pc:spChg chg="add del">
          <ac:chgData name="Jerrel T. Gilliam" userId="0f405d8a-f5a2-4b8f-9db3-1c3811471e18" providerId="ADAL" clId="{6A0DB9E9-3FA7-43A4-9B5D-88C4AE409BFE}" dt="2025-05-26T14:54:38.703" v="3264" actId="26606"/>
          <ac:spMkLst>
            <pc:docMk/>
            <pc:sldMk cId="758179012" sldId="280"/>
            <ac:spMk id="18" creationId="{95BEE6D4-7A40-87E7-512B-8BBE0192CD88}"/>
          </ac:spMkLst>
        </pc:spChg>
        <pc:spChg chg="add">
          <ac:chgData name="Jerrel T. Gilliam" userId="0f405d8a-f5a2-4b8f-9db3-1c3811471e18" providerId="ADAL" clId="{6A0DB9E9-3FA7-43A4-9B5D-88C4AE409BFE}" dt="2025-05-26T14:54:38.719" v="3265" actId="26606"/>
          <ac:spMkLst>
            <pc:docMk/>
            <pc:sldMk cId="758179012" sldId="280"/>
            <ac:spMk id="20" creationId="{E5AAD2E5-0ED2-714C-6CB6-7C4B4A7FDCC6}"/>
          </ac:spMkLst>
        </pc:spChg>
        <pc:spChg chg="add">
          <ac:chgData name="Jerrel T. Gilliam" userId="0f405d8a-f5a2-4b8f-9db3-1c3811471e18" providerId="ADAL" clId="{6A0DB9E9-3FA7-43A4-9B5D-88C4AE409BFE}" dt="2025-05-26T14:54:38.719" v="3265" actId="26606"/>
          <ac:spMkLst>
            <pc:docMk/>
            <pc:sldMk cId="758179012" sldId="280"/>
            <ac:spMk id="21" creationId="{57551F19-4756-26B1-D5CB-867BC1E7DFFD}"/>
          </ac:spMkLst>
        </pc:spChg>
        <pc:spChg chg="add">
          <ac:chgData name="Jerrel T. Gilliam" userId="0f405d8a-f5a2-4b8f-9db3-1c3811471e18" providerId="ADAL" clId="{6A0DB9E9-3FA7-43A4-9B5D-88C4AE409BFE}" dt="2025-05-26T14:54:38.719" v="3265" actId="26606"/>
          <ac:spMkLst>
            <pc:docMk/>
            <pc:sldMk cId="758179012" sldId="280"/>
            <ac:spMk id="22" creationId="{41BB3530-84BF-B30D-E1C7-792AEB815C56}"/>
          </ac:spMkLst>
        </pc:spChg>
        <pc:picChg chg="add mod">
          <ac:chgData name="Jerrel T. Gilliam" userId="0f405d8a-f5a2-4b8f-9db3-1c3811471e18" providerId="ADAL" clId="{6A0DB9E9-3FA7-43A4-9B5D-88C4AE409BFE}" dt="2025-05-26T16:27:38.433" v="3853" actId="14100"/>
          <ac:picMkLst>
            <pc:docMk/>
            <pc:sldMk cId="758179012" sldId="280"/>
            <ac:picMk id="5" creationId="{EA585637-BAF8-E80F-D40C-65C12733F43D}"/>
          </ac:picMkLst>
        </pc:picChg>
        <pc:picChg chg="add mod">
          <ac:chgData name="Jerrel T. Gilliam" userId="0f405d8a-f5a2-4b8f-9db3-1c3811471e18" providerId="ADAL" clId="{6A0DB9E9-3FA7-43A4-9B5D-88C4AE409BFE}" dt="2025-05-26T16:28:19.946" v="3856" actId="1076"/>
          <ac:picMkLst>
            <pc:docMk/>
            <pc:sldMk cId="758179012" sldId="280"/>
            <ac:picMk id="9218" creationId="{9114C726-56F6-9DD5-956B-14FB70B77097}"/>
          </ac:picMkLst>
        </pc:picChg>
      </pc:sldChg>
      <pc:sldChg chg="addSp modSp new mod setClrOvrMap">
        <pc:chgData name="Jerrel T. Gilliam" userId="0f405d8a-f5a2-4b8f-9db3-1c3811471e18" providerId="ADAL" clId="{6A0DB9E9-3FA7-43A4-9B5D-88C4AE409BFE}" dt="2025-05-26T16:35:05.877" v="3958" actId="20577"/>
        <pc:sldMkLst>
          <pc:docMk/>
          <pc:sldMk cId="1755782742" sldId="281"/>
        </pc:sldMkLst>
        <pc:spChg chg="mod">
          <ac:chgData name="Jerrel T. Gilliam" userId="0f405d8a-f5a2-4b8f-9db3-1c3811471e18" providerId="ADAL" clId="{6A0DB9E9-3FA7-43A4-9B5D-88C4AE409BFE}" dt="2025-05-26T15:02:57.314" v="3388" actId="26606"/>
          <ac:spMkLst>
            <pc:docMk/>
            <pc:sldMk cId="1755782742" sldId="281"/>
            <ac:spMk id="2" creationId="{B46F781C-3747-039B-5799-3B12AE85655A}"/>
          </ac:spMkLst>
        </pc:spChg>
        <pc:spChg chg="mod ord">
          <ac:chgData name="Jerrel T. Gilliam" userId="0f405d8a-f5a2-4b8f-9db3-1c3811471e18" providerId="ADAL" clId="{6A0DB9E9-3FA7-43A4-9B5D-88C4AE409BFE}" dt="2025-05-26T16:35:05.877" v="3958" actId="20577"/>
          <ac:spMkLst>
            <pc:docMk/>
            <pc:sldMk cId="1755782742" sldId="281"/>
            <ac:spMk id="3" creationId="{5B086498-F2BD-0644-9C9D-77EC64A94796}"/>
          </ac:spMkLst>
        </pc:spChg>
        <pc:spChg chg="add mod ord">
          <ac:chgData name="Jerrel T. Gilliam" userId="0f405d8a-f5a2-4b8f-9db3-1c3811471e18" providerId="ADAL" clId="{6A0DB9E9-3FA7-43A4-9B5D-88C4AE409BFE}" dt="2025-05-26T15:02:57.299" v="3387" actId="26606"/>
          <ac:spMkLst>
            <pc:docMk/>
            <pc:sldMk cId="1755782742" sldId="281"/>
            <ac:spMk id="10" creationId="{BEDBE137-09C4-D4E2-C592-DBE38F59E466}"/>
          </ac:spMkLst>
        </pc:spChg>
        <pc:spChg chg="add mod">
          <ac:chgData name="Jerrel T. Gilliam" userId="0f405d8a-f5a2-4b8f-9db3-1c3811471e18" providerId="ADAL" clId="{6A0DB9E9-3FA7-43A4-9B5D-88C4AE409BFE}" dt="2025-05-26T15:01:44.465" v="3377" actId="26606"/>
          <ac:spMkLst>
            <pc:docMk/>
            <pc:sldMk cId="1755782742" sldId="281"/>
            <ac:spMk id="12" creationId="{6D2EE9DD-29A7-0726-45ED-1978DCB654BF}"/>
          </ac:spMkLst>
        </pc:spChg>
        <pc:spChg chg="add mod">
          <ac:chgData name="Jerrel T. Gilliam" userId="0f405d8a-f5a2-4b8f-9db3-1c3811471e18" providerId="ADAL" clId="{6A0DB9E9-3FA7-43A4-9B5D-88C4AE409BFE}" dt="2025-05-26T15:01:44.465" v="3377" actId="26606"/>
          <ac:spMkLst>
            <pc:docMk/>
            <pc:sldMk cId="1755782742" sldId="281"/>
            <ac:spMk id="14" creationId="{8EC73914-7B67-9B90-1F71-371E1E352ADB}"/>
          </ac:spMkLst>
        </pc:spChg>
        <pc:picChg chg="add mod">
          <ac:chgData name="Jerrel T. Gilliam" userId="0f405d8a-f5a2-4b8f-9db3-1c3811471e18" providerId="ADAL" clId="{6A0DB9E9-3FA7-43A4-9B5D-88C4AE409BFE}" dt="2025-05-26T15:02:57.314" v="3388" actId="26606"/>
          <ac:picMkLst>
            <pc:docMk/>
            <pc:sldMk cId="1755782742" sldId="281"/>
            <ac:picMk id="5" creationId="{929DFCBC-AA0F-4525-7D5A-02A02E479B23}"/>
          </ac:picMkLst>
        </pc:picChg>
      </pc:sldChg>
      <pc:sldChg chg="new del">
        <pc:chgData name="Jerrel T. Gilliam" userId="0f405d8a-f5a2-4b8f-9db3-1c3811471e18" providerId="ADAL" clId="{6A0DB9E9-3FA7-43A4-9B5D-88C4AE409BFE}" dt="2025-05-26T14:47:23.959" v="3190" actId="47"/>
        <pc:sldMkLst>
          <pc:docMk/>
          <pc:sldMk cId="3787446369" sldId="282"/>
        </pc:sldMkLst>
      </pc:sldChg>
      <pc:sldChg chg="modSp new del mod">
        <pc:chgData name="Jerrel T. Gilliam" userId="0f405d8a-f5a2-4b8f-9db3-1c3811471e18" providerId="ADAL" clId="{6A0DB9E9-3FA7-43A4-9B5D-88C4AE409BFE}" dt="2025-05-26T15:55:25.548" v="3567" actId="47"/>
        <pc:sldMkLst>
          <pc:docMk/>
          <pc:sldMk cId="3376691378" sldId="283"/>
        </pc:sldMkLst>
        <pc:spChg chg="mod">
          <ac:chgData name="Jerrel T. Gilliam" userId="0f405d8a-f5a2-4b8f-9db3-1c3811471e18" providerId="ADAL" clId="{6A0DB9E9-3FA7-43A4-9B5D-88C4AE409BFE}" dt="2025-05-26T14:47:14.557" v="3189" actId="20577"/>
          <ac:spMkLst>
            <pc:docMk/>
            <pc:sldMk cId="3376691378" sldId="283"/>
            <ac:spMk id="2" creationId="{3A221D84-A522-2386-AECF-A07E4844B1E7}"/>
          </ac:spMkLst>
        </pc:spChg>
      </pc:sldChg>
      <pc:sldChg chg="addSp delSp modSp add mod setBg delDesignElem">
        <pc:chgData name="Jerrel T. Gilliam" userId="0f405d8a-f5a2-4b8f-9db3-1c3811471e18" providerId="ADAL" clId="{6A0DB9E9-3FA7-43A4-9B5D-88C4AE409BFE}" dt="2025-05-26T15:55:18.173" v="3566" actId="14100"/>
        <pc:sldMkLst>
          <pc:docMk/>
          <pc:sldMk cId="4183675869" sldId="317"/>
        </pc:sldMkLst>
        <pc:spChg chg="add mod">
          <ac:chgData name="Jerrel T. Gilliam" userId="0f405d8a-f5a2-4b8f-9db3-1c3811471e18" providerId="ADAL" clId="{6A0DB9E9-3FA7-43A4-9B5D-88C4AE409BFE}" dt="2025-05-26T15:55:18.173" v="3566" actId="14100"/>
          <ac:spMkLst>
            <pc:docMk/>
            <pc:sldMk cId="4183675869" sldId="317"/>
            <ac:spMk id="2" creationId="{92549D7A-35AD-AF56-7910-870E61B3FFE7}"/>
          </ac:spMkLst>
        </pc:spChg>
        <pc:spChg chg="del mod">
          <ac:chgData name="Jerrel T. Gilliam" userId="0f405d8a-f5a2-4b8f-9db3-1c3811471e18" providerId="ADAL" clId="{6A0DB9E9-3FA7-43A4-9B5D-88C4AE409BFE}" dt="2025-05-26T15:54:29.431" v="3542" actId="478"/>
          <ac:spMkLst>
            <pc:docMk/>
            <pc:sldMk cId="4183675869" sldId="317"/>
            <ac:spMk id="4" creationId="{42E1401E-3926-F7A5-439F-01554EC58993}"/>
          </ac:spMkLst>
        </pc:spChg>
        <pc:spChg chg="del">
          <ac:chgData name="Jerrel T. Gilliam" userId="0f405d8a-f5a2-4b8f-9db3-1c3811471e18" providerId="ADAL" clId="{6A0DB9E9-3FA7-43A4-9B5D-88C4AE409BFE}" dt="2025-05-26T15:53:33.211" v="3519"/>
          <ac:spMkLst>
            <pc:docMk/>
            <pc:sldMk cId="4183675869" sldId="317"/>
            <ac:spMk id="49" creationId="{AD15AB44-83CE-2642-E118-076AE34BEEAF}"/>
          </ac:spMkLst>
        </pc:spChg>
        <pc:picChg chg="mod">
          <ac:chgData name="Jerrel T. Gilliam" userId="0f405d8a-f5a2-4b8f-9db3-1c3811471e18" providerId="ADAL" clId="{6A0DB9E9-3FA7-43A4-9B5D-88C4AE409BFE}" dt="2025-05-26T15:54:05.822" v="3540" actId="1076"/>
          <ac:picMkLst>
            <pc:docMk/>
            <pc:sldMk cId="4183675869" sldId="317"/>
            <ac:picMk id="10" creationId="{088CB4BE-D913-8BD4-14FB-DEBE8A3255DA}"/>
          </ac:picMkLst>
        </pc:picChg>
        <pc:cxnChg chg="del">
          <ac:chgData name="Jerrel T. Gilliam" userId="0f405d8a-f5a2-4b8f-9db3-1c3811471e18" providerId="ADAL" clId="{6A0DB9E9-3FA7-43A4-9B5D-88C4AE409BFE}" dt="2025-05-26T15:53:33.211" v="3519"/>
          <ac:cxnSpMkLst>
            <pc:docMk/>
            <pc:sldMk cId="4183675869" sldId="317"/>
            <ac:cxnSpMk id="48" creationId="{FB90C45E-AA8F-4AAB-0B96-07795D673AED}"/>
          </ac:cxnSpMkLst>
        </pc:cxnChg>
        <pc:cxnChg chg="del">
          <ac:chgData name="Jerrel T. Gilliam" userId="0f405d8a-f5a2-4b8f-9db3-1c3811471e18" providerId="ADAL" clId="{6A0DB9E9-3FA7-43A4-9B5D-88C4AE409BFE}" dt="2025-05-26T15:53:33.211" v="3519"/>
          <ac:cxnSpMkLst>
            <pc:docMk/>
            <pc:sldMk cId="4183675869" sldId="317"/>
            <ac:cxnSpMk id="50" creationId="{382BDFBF-CF02-371C-A730-01A784E84B43}"/>
          </ac:cxnSpMkLst>
        </pc:cxnChg>
      </pc:sldChg>
      <pc:sldChg chg="addSp delSp modSp add mod setBg">
        <pc:chgData name="Jerrel T. Gilliam" userId="0f405d8a-f5a2-4b8f-9db3-1c3811471e18" providerId="ADAL" clId="{6A0DB9E9-3FA7-43A4-9B5D-88C4AE409BFE}" dt="2025-05-26T15:45:39.709" v="3456" actId="14100"/>
        <pc:sldMkLst>
          <pc:docMk/>
          <pc:sldMk cId="998357037" sldId="323"/>
        </pc:sldMkLst>
        <pc:spChg chg="del mod">
          <ac:chgData name="Jerrel T. Gilliam" userId="0f405d8a-f5a2-4b8f-9db3-1c3811471e18" providerId="ADAL" clId="{6A0DB9E9-3FA7-43A4-9B5D-88C4AE409BFE}" dt="2025-05-26T15:43:22.431" v="3403" actId="478"/>
          <ac:spMkLst>
            <pc:docMk/>
            <pc:sldMk cId="998357037" sldId="323"/>
            <ac:spMk id="2" creationId="{37F37486-2238-0550-8AB1-EB4EACF41F2A}"/>
          </ac:spMkLst>
        </pc:spChg>
        <pc:spChg chg="add mod">
          <ac:chgData name="Jerrel T. Gilliam" userId="0f405d8a-f5a2-4b8f-9db3-1c3811471e18" providerId="ADAL" clId="{6A0DB9E9-3FA7-43A4-9B5D-88C4AE409BFE}" dt="2025-05-26T15:45:39.709" v="3456" actId="14100"/>
          <ac:spMkLst>
            <pc:docMk/>
            <pc:sldMk cId="998357037" sldId="323"/>
            <ac:spMk id="3" creationId="{A1CB327D-CBAA-8623-C86C-D0E572CCD119}"/>
          </ac:spMkLst>
        </pc:spChg>
        <pc:spChg chg="del mod">
          <ac:chgData name="Jerrel T. Gilliam" userId="0f405d8a-f5a2-4b8f-9db3-1c3811471e18" providerId="ADAL" clId="{6A0DB9E9-3FA7-43A4-9B5D-88C4AE409BFE}" dt="2025-05-26T15:43:39.223" v="3406" actId="478"/>
          <ac:spMkLst>
            <pc:docMk/>
            <pc:sldMk cId="998357037" sldId="323"/>
            <ac:spMk id="11" creationId="{90B3BD79-F7CF-E7B2-2706-C84BBF8F20E7}"/>
          </ac:spMkLst>
        </pc:spChg>
      </pc:sldChg>
      <pc:sldChg chg="modSp add mod">
        <pc:chgData name="Jerrel T. Gilliam" userId="0f405d8a-f5a2-4b8f-9db3-1c3811471e18" providerId="ADAL" clId="{6A0DB9E9-3FA7-43A4-9B5D-88C4AE409BFE}" dt="2025-05-26T15:46:42.612" v="3485" actId="20577"/>
        <pc:sldMkLst>
          <pc:docMk/>
          <pc:sldMk cId="59379804" sldId="324"/>
        </pc:sldMkLst>
        <pc:spChg chg="mod">
          <ac:chgData name="Jerrel T. Gilliam" userId="0f405d8a-f5a2-4b8f-9db3-1c3811471e18" providerId="ADAL" clId="{6A0DB9E9-3FA7-43A4-9B5D-88C4AE409BFE}" dt="2025-05-26T15:46:42.612" v="3485" actId="20577"/>
          <ac:spMkLst>
            <pc:docMk/>
            <pc:sldMk cId="59379804" sldId="324"/>
            <ac:spMk id="3" creationId="{A1CB327D-CBAA-8623-C86C-D0E572CCD119}"/>
          </ac:spMkLst>
        </pc:spChg>
      </pc:sldChg>
      <pc:sldChg chg="addSp delSp modSp add mod setBg setClrOvrMap">
        <pc:chgData name="Jerrel T. Gilliam" userId="0f405d8a-f5a2-4b8f-9db3-1c3811471e18" providerId="ADAL" clId="{6A0DB9E9-3FA7-43A4-9B5D-88C4AE409BFE}" dt="2025-05-26T16:16:25.846" v="3807" actId="14100"/>
        <pc:sldMkLst>
          <pc:docMk/>
          <pc:sldMk cId="3951164580" sldId="325"/>
        </pc:sldMkLst>
        <pc:spChg chg="mod">
          <ac:chgData name="Jerrel T. Gilliam" userId="0f405d8a-f5a2-4b8f-9db3-1c3811471e18" providerId="ADAL" clId="{6A0DB9E9-3FA7-43A4-9B5D-88C4AE409BFE}" dt="2025-05-26T16:16:25.846" v="3807" actId="14100"/>
          <ac:spMkLst>
            <pc:docMk/>
            <pc:sldMk cId="3951164580" sldId="325"/>
            <ac:spMk id="3" creationId="{7134BCCA-A9A0-F50F-C18F-725A2F98C178}"/>
          </ac:spMkLst>
        </pc:spChg>
        <pc:spChg chg="add mod">
          <ac:chgData name="Jerrel T. Gilliam" userId="0f405d8a-f5a2-4b8f-9db3-1c3811471e18" providerId="ADAL" clId="{6A0DB9E9-3FA7-43A4-9B5D-88C4AE409BFE}" dt="2025-05-26T16:15:36.610" v="3799" actId="113"/>
          <ac:spMkLst>
            <pc:docMk/>
            <pc:sldMk cId="3951164580" sldId="325"/>
            <ac:spMk id="4" creationId="{03F4B283-0703-2AC3-4796-EB2604566296}"/>
          </ac:spMkLst>
        </pc:spChg>
        <pc:spChg chg="mod">
          <ac:chgData name="Jerrel T. Gilliam" userId="0f405d8a-f5a2-4b8f-9db3-1c3811471e18" providerId="ADAL" clId="{6A0DB9E9-3FA7-43A4-9B5D-88C4AE409BFE}" dt="2025-05-26T16:13:55.483" v="3786" actId="26606"/>
          <ac:spMkLst>
            <pc:docMk/>
            <pc:sldMk cId="3951164580" sldId="325"/>
            <ac:spMk id="10" creationId="{9D1C60A7-F860-74FA-C4A3-15324C563C0F}"/>
          </ac:spMkLst>
        </pc:spChg>
        <pc:spChg chg="mod ord">
          <ac:chgData name="Jerrel T. Gilliam" userId="0f405d8a-f5a2-4b8f-9db3-1c3811471e18" providerId="ADAL" clId="{6A0DB9E9-3FA7-43A4-9B5D-88C4AE409BFE}" dt="2025-05-26T16:14:42.502" v="3792" actId="21"/>
          <ac:spMkLst>
            <pc:docMk/>
            <pc:sldMk cId="3951164580" sldId="325"/>
            <ac:spMk id="11" creationId="{4DC2C421-8DC2-5C2C-80CB-B7003FC436BD}"/>
          </ac:spMkLst>
        </pc:spChg>
        <pc:spChg chg="mod">
          <ac:chgData name="Jerrel T. Gilliam" userId="0f405d8a-f5a2-4b8f-9db3-1c3811471e18" providerId="ADAL" clId="{6A0DB9E9-3FA7-43A4-9B5D-88C4AE409BFE}" dt="2025-05-26T16:13:55.483" v="3786" actId="26606"/>
          <ac:spMkLst>
            <pc:docMk/>
            <pc:sldMk cId="3951164580" sldId="325"/>
            <ac:spMk id="12" creationId="{F69D8496-84FC-4CCB-B75E-2A0F5B9B6653}"/>
          </ac:spMkLst>
        </pc:spChg>
        <pc:spChg chg="mod">
          <ac:chgData name="Jerrel T. Gilliam" userId="0f405d8a-f5a2-4b8f-9db3-1c3811471e18" providerId="ADAL" clId="{6A0DB9E9-3FA7-43A4-9B5D-88C4AE409BFE}" dt="2025-05-26T16:13:55.483" v="3786" actId="26606"/>
          <ac:spMkLst>
            <pc:docMk/>
            <pc:sldMk cId="3951164580" sldId="325"/>
            <ac:spMk id="14" creationId="{FE1F45B5-0A59-0594-0F67-93A321CFBFB2}"/>
          </ac:spMkLst>
        </pc:spChg>
        <pc:picChg chg="add mod ord">
          <ac:chgData name="Jerrel T. Gilliam" userId="0f405d8a-f5a2-4b8f-9db3-1c3811471e18" providerId="ADAL" clId="{6A0DB9E9-3FA7-43A4-9B5D-88C4AE409BFE}" dt="2025-05-26T16:16:04.090" v="3803" actId="1076"/>
          <ac:picMkLst>
            <pc:docMk/>
            <pc:sldMk cId="3951164580" sldId="325"/>
            <ac:picMk id="2" creationId="{DD76983C-0EF9-CC17-B139-E03F65488426}"/>
          </ac:picMkLst>
        </pc:picChg>
        <pc:picChg chg="del">
          <ac:chgData name="Jerrel T. Gilliam" userId="0f405d8a-f5a2-4b8f-9db3-1c3811471e18" providerId="ADAL" clId="{6A0DB9E9-3FA7-43A4-9B5D-88C4AE409BFE}" dt="2025-05-26T16:11:29.271" v="3763" actId="478"/>
          <ac:picMkLst>
            <pc:docMk/>
            <pc:sldMk cId="3951164580" sldId="325"/>
            <ac:picMk id="5" creationId="{C15C99F8-9444-2612-0E76-235B5DC762E6}"/>
          </ac:picMkLst>
        </pc:picChg>
        <pc:picChg chg="mod ord">
          <ac:chgData name="Jerrel T. Gilliam" userId="0f405d8a-f5a2-4b8f-9db3-1c3811471e18" providerId="ADAL" clId="{6A0DB9E9-3FA7-43A4-9B5D-88C4AE409BFE}" dt="2025-05-26T16:14:30.931" v="3791" actId="1076"/>
          <ac:picMkLst>
            <pc:docMk/>
            <pc:sldMk cId="3951164580" sldId="325"/>
            <ac:picMk id="2050" creationId="{DC8DFBCE-0F82-8465-2A1C-3820987A8F30}"/>
          </ac:picMkLst>
        </pc:pic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923F103-BC34-4FE4-A40E-EDDEECFDA5D0}" type="datetimeFigureOut">
              <a:rPr lang="en-US" dirty="0"/>
              <a:pPr/>
              <a:t>5/24/2025</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3A1CC3-2375-41D4-9E03-427CAF2A4C1A}" type="datetimeFigureOut">
              <a:rPr lang="en-US" dirty="0"/>
              <a:t>5/24/2025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FF16868-8199-4C2C-A5B1-63AEE139F88E}" type="datetimeFigureOut">
              <a:rPr lang="en-US" dirty="0"/>
              <a:t>5/24/2025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AD9FF7F-6988-44CC-821B-644E70CD2F73}" type="datetimeFigureOut">
              <a:rPr lang="en-US" dirty="0"/>
              <a:t>5/24/2025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C12C299-16B2-4475-990D-751901EACC14}" type="datetimeFigureOut">
              <a:rPr lang="en-US" dirty="0"/>
              <a:t>5/24/2025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FE86839-B9D8-4651-8783-F325ECE74E65}" type="datetimeFigureOut">
              <a:rPr lang="en-US" dirty="0"/>
              <a:t>5/24/2025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D484F64-32F6-45C5-931F-ADC1662401D0}" type="datetimeFigureOut">
              <a:rPr lang="en-US" dirty="0"/>
              <a:t>5/24/2025</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53086D93-FCAC-47E0-A2EE-787E62CA814C}" type="datetimeFigureOut">
              <a:rPr lang="en-US" dirty="0"/>
              <a:t>5/24/2025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CDA879A6-0FD0-4734-A311-86BFCA472E6E}" type="datetimeFigureOut">
              <a:rPr lang="en-US" dirty="0"/>
              <a:t>5/24/2025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C9CA7B-DFD4-44B5-8C60-D14B8CD1FB59}" type="datetimeFigureOut">
              <a:rPr lang="en-US" dirty="0"/>
              <a:t>5/24/2025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E6425-0181-43F2-84FC-787E803FD2F8}" type="datetimeFigureOut">
              <a:rPr lang="en-US" dirty="0"/>
              <a:t>5/24/2025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DB8791-F1B0-41E7-B7FD-A781E65C4266}" type="datetimeFigureOut">
              <a:rPr lang="en-US" dirty="0"/>
              <a:t>5/24/2025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FDD63B2-E120-4ED8-B27B-C685F510A5FE}" type="datetimeFigureOut">
              <a:rPr lang="en-US" dirty="0"/>
              <a:t>5/24/2025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AA18ACC-A947-437B-A130-35BD54FDF1E9}" type="datetimeFigureOut">
              <a:rPr lang="en-US" dirty="0"/>
              <a:t>5/24/2025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D7E02-BCB8-4D50-A234-369438C08659}" type="datetimeFigureOut">
              <a:rPr lang="en-US" dirty="0"/>
              <a:t>5/24/2025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6E86A4C-8E40-4F87-A4F0-01A0687C5742}" type="datetimeFigureOut">
              <a:rPr lang="en-US" dirty="0"/>
              <a:t>5/24/2025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5E72C73-2D91-4E12-BA25-F0AA0C03599B}" type="datetimeFigureOut">
              <a:rPr lang="en-US" dirty="0"/>
              <a:t>5/24/2025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2BE451C3-0FF4-47C4-B829-773ADF60F88C}" type="datetimeFigureOut">
              <a:rPr lang="en-US" dirty="0"/>
              <a:t>5/24/2025</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F6267-26DB-E75B-AD1E-E63814CC2FCD}"/>
              </a:ext>
            </a:extLst>
          </p:cNvPr>
          <p:cNvSpPr>
            <a:spLocks noGrp="1"/>
          </p:cNvSpPr>
          <p:nvPr>
            <p:ph type="ctrTitle"/>
          </p:nvPr>
        </p:nvSpPr>
        <p:spPr>
          <a:xfrm>
            <a:off x="6744929" y="1241266"/>
            <a:ext cx="4798142" cy="3153753"/>
          </a:xfrm>
        </p:spPr>
        <p:txBody>
          <a:bodyPr>
            <a:normAutofit/>
          </a:bodyPr>
          <a:lstStyle/>
          <a:p>
            <a:r>
              <a:rPr lang="en-US" u="sng">
                <a:solidFill>
                  <a:srgbClr val="EBEBEB"/>
                </a:solidFill>
              </a:rPr>
              <a:t>D</a:t>
            </a:r>
            <a:r>
              <a:rPr lang="en-US">
                <a:solidFill>
                  <a:srgbClr val="EBEBEB"/>
                </a:solidFill>
              </a:rPr>
              <a:t>iversity </a:t>
            </a:r>
            <a:r>
              <a:rPr lang="en-US" u="sng">
                <a:solidFill>
                  <a:srgbClr val="EBEBEB"/>
                </a:solidFill>
              </a:rPr>
              <a:t>E</a:t>
            </a:r>
            <a:r>
              <a:rPr lang="en-US">
                <a:solidFill>
                  <a:srgbClr val="EBEBEB"/>
                </a:solidFill>
              </a:rPr>
              <a:t>quity </a:t>
            </a:r>
            <a:r>
              <a:rPr lang="en-US" u="sng">
                <a:solidFill>
                  <a:srgbClr val="EBEBEB"/>
                </a:solidFill>
              </a:rPr>
              <a:t>I</a:t>
            </a:r>
            <a:r>
              <a:rPr lang="en-US">
                <a:solidFill>
                  <a:srgbClr val="EBEBEB"/>
                </a:solidFill>
              </a:rPr>
              <a:t>nclusion </a:t>
            </a:r>
          </a:p>
        </p:txBody>
      </p:sp>
      <p:sp>
        <p:nvSpPr>
          <p:cNvPr id="3" name="Subtitle 2">
            <a:extLst>
              <a:ext uri="{FF2B5EF4-FFF2-40B4-BE49-F238E27FC236}">
                <a16:creationId xmlns:a16="http://schemas.microsoft.com/office/drawing/2014/main" id="{B3CE6087-BA66-976D-01EC-34ACE1A6EB19}"/>
              </a:ext>
            </a:extLst>
          </p:cNvPr>
          <p:cNvSpPr>
            <a:spLocks noGrp="1"/>
          </p:cNvSpPr>
          <p:nvPr>
            <p:ph type="subTitle" idx="1"/>
          </p:nvPr>
        </p:nvSpPr>
        <p:spPr>
          <a:xfrm>
            <a:off x="6744929" y="4591665"/>
            <a:ext cx="4798142" cy="1622322"/>
          </a:xfrm>
        </p:spPr>
        <p:txBody>
          <a:bodyPr>
            <a:normAutofit/>
          </a:bodyPr>
          <a:lstStyle/>
          <a:p>
            <a:r>
              <a:rPr lang="en-US"/>
              <a:t>A biblical perspective</a:t>
            </a:r>
          </a:p>
          <a:p>
            <a:r>
              <a:rPr lang="en-US"/>
              <a:t>Rev. Jerrel T. Gilliam</a:t>
            </a:r>
            <a:endParaRPr lang="en-US" dirty="0"/>
          </a:p>
        </p:txBody>
      </p:sp>
      <p:sp>
        <p:nvSpPr>
          <p:cNvPr id="1041" name="Slide Number Placeholder 5">
            <a:extLst>
              <a:ext uri="{FF2B5EF4-FFF2-40B4-BE49-F238E27FC236}">
                <a16:creationId xmlns:a16="http://schemas.microsoft.com/office/drawing/2014/main" id="{F8B552AF-B924-082D-2623-060906D9BB6E}"/>
              </a:ext>
            </a:extLst>
          </p:cNvPr>
          <p:cNvSpPr>
            <a:spLocks noGrp="1"/>
          </p:cNvSpPr>
          <p:nvPr>
            <p:ph type="sldNum" sz="quarter" idx="12"/>
          </p:nvPr>
        </p:nvSpPr>
        <p:spPr>
          <a:xfrm>
            <a:off x="10342708" y="295729"/>
            <a:ext cx="838199" cy="767687"/>
          </a:xfrm>
        </p:spPr>
        <p:txBody>
          <a:bodyPr/>
          <a:lstStyle/>
          <a:p>
            <a:pPr>
              <a:spcAft>
                <a:spcPts val="600"/>
              </a:spcAft>
            </a:pPr>
            <a:fld id="{D57F1E4F-1CFF-5643-939E-217C01CDF565}" type="slidenum">
              <a:rPr lang="en-US" smtClean="0">
                <a:solidFill>
                  <a:srgbClr val="FFFFFF"/>
                </a:solidFill>
              </a:rPr>
              <a:pPr>
                <a:spcAft>
                  <a:spcPts val="600"/>
                </a:spcAft>
              </a:pPr>
              <a:t>1</a:t>
            </a:fld>
            <a:endParaRPr lang="en-US" dirty="0">
              <a:solidFill>
                <a:srgbClr val="FFFFFF"/>
              </a:solidFill>
            </a:endParaRPr>
          </a:p>
        </p:txBody>
      </p:sp>
      <p:sp>
        <p:nvSpPr>
          <p:cNvPr id="1042" name="Footer Placeholder 4">
            <a:extLst>
              <a:ext uri="{FF2B5EF4-FFF2-40B4-BE49-F238E27FC236}">
                <a16:creationId xmlns:a16="http://schemas.microsoft.com/office/drawing/2014/main" id="{AB6094B2-2A0A-FDF1-DC80-B908FE509402}"/>
              </a:ext>
            </a:extLst>
          </p:cNvPr>
          <p:cNvSpPr>
            <a:spLocks noGrp="1"/>
          </p:cNvSpPr>
          <p:nvPr>
            <p:ph type="ftr" sz="quarter" idx="11"/>
          </p:nvPr>
        </p:nvSpPr>
        <p:spPr>
          <a:xfrm>
            <a:off x="561110" y="6391838"/>
            <a:ext cx="3859795" cy="304801"/>
          </a:xfrm>
        </p:spPr>
        <p:txBody>
          <a:bodyPr/>
          <a:lstStyle/>
          <a:p>
            <a:pPr>
              <a:spcAft>
                <a:spcPts val="600"/>
              </a:spcAft>
            </a:pPr>
            <a:r>
              <a:rPr lang="en-US" b="1" dirty="0">
                <a:solidFill>
                  <a:schemeClr val="accent1"/>
                </a:solidFill>
              </a:rPr>
              <a:t>Footer Element Sample Object</a:t>
            </a:r>
          </a:p>
        </p:txBody>
      </p:sp>
      <p:pic>
        <p:nvPicPr>
          <p:cNvPr id="1026" name="Picture 2" descr="A landscape with mountains and trees&#10;&#10;Description automatically generated">
            <a:extLst>
              <a:ext uri="{FF2B5EF4-FFF2-40B4-BE49-F238E27FC236}">
                <a16:creationId xmlns:a16="http://schemas.microsoft.com/office/drawing/2014/main" id="{58C73210-6921-0C67-37B1-FF6F28B682D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09764" y="2025063"/>
            <a:ext cx="4986236" cy="2804757"/>
          </a:xfrm>
          <a:prstGeom prst="roundRect">
            <a:avLst>
              <a:gd name="adj" fmla="val 1858"/>
            </a:avLst>
          </a:prstGeom>
          <a:solidFill>
            <a:srgbClr val="FFFFFF"/>
          </a:solidFill>
          <a:effectLst>
            <a:outerShdw blurRad="50800" dist="50800" dir="54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043" name="Date Placeholder 3">
            <a:extLst>
              <a:ext uri="{FF2B5EF4-FFF2-40B4-BE49-F238E27FC236}">
                <a16:creationId xmlns:a16="http://schemas.microsoft.com/office/drawing/2014/main" id="{C08978D3-94D1-27D6-6815-4C68EFFE294C}"/>
              </a:ext>
            </a:extLst>
          </p:cNvPr>
          <p:cNvSpPr>
            <a:spLocks noGrp="1"/>
          </p:cNvSpPr>
          <p:nvPr>
            <p:ph type="dt" sz="half" idx="10"/>
          </p:nvPr>
        </p:nvSpPr>
        <p:spPr>
          <a:xfrm>
            <a:off x="10653104" y="6391838"/>
            <a:ext cx="990599" cy="304799"/>
          </a:xfrm>
        </p:spPr>
        <p:txBody>
          <a:bodyPr/>
          <a:lstStyle/>
          <a:p>
            <a:pPr>
              <a:spcAft>
                <a:spcPts val="600"/>
              </a:spcAft>
            </a:pPr>
            <a:fld id="{19EE5003-EB0C-4778-B228-1611B5F3B075}" type="datetime1">
              <a:rPr lang="en-US" b="1" smtClean="0">
                <a:solidFill>
                  <a:schemeClr val="accent1"/>
                </a:solidFill>
              </a:rPr>
              <a:pPr>
                <a:spcAft>
                  <a:spcPts val="600"/>
                </a:spcAft>
              </a:pPr>
              <a:t>5/26/2025</a:t>
            </a:fld>
            <a:endParaRPr lang="en-US" b="1" dirty="0">
              <a:solidFill>
                <a:schemeClr val="accent1"/>
              </a:solidFill>
            </a:endParaRPr>
          </a:p>
        </p:txBody>
      </p:sp>
    </p:spTree>
    <p:extLst>
      <p:ext uri="{BB962C8B-B14F-4D97-AF65-F5344CB8AC3E}">
        <p14:creationId xmlns:p14="http://schemas.microsoft.com/office/powerpoint/2010/main" val="271321027"/>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974FE-5951-67DE-96BB-2AE128740401}"/>
              </a:ext>
            </a:extLst>
          </p:cNvPr>
          <p:cNvSpPr>
            <a:spLocks noGrp="1"/>
          </p:cNvSpPr>
          <p:nvPr>
            <p:ph type="title"/>
          </p:nvPr>
        </p:nvSpPr>
        <p:spPr/>
        <p:txBody>
          <a:bodyPr/>
          <a:lstStyle/>
          <a:p>
            <a:r>
              <a:rPr lang="en-US" dirty="0"/>
              <a:t>Justice and Community</a:t>
            </a:r>
          </a:p>
        </p:txBody>
      </p:sp>
      <p:sp>
        <p:nvSpPr>
          <p:cNvPr id="3" name="Content Placeholder 2">
            <a:extLst>
              <a:ext uri="{FF2B5EF4-FFF2-40B4-BE49-F238E27FC236}">
                <a16:creationId xmlns:a16="http://schemas.microsoft.com/office/drawing/2014/main" id="{1802B382-0911-003A-1946-79C96790BF7E}"/>
              </a:ext>
            </a:extLst>
          </p:cNvPr>
          <p:cNvSpPr>
            <a:spLocks noGrp="1"/>
          </p:cNvSpPr>
          <p:nvPr>
            <p:ph idx="1"/>
          </p:nvPr>
        </p:nvSpPr>
        <p:spPr/>
        <p:txBody>
          <a:bodyPr/>
          <a:lstStyle/>
          <a:p>
            <a:r>
              <a:rPr lang="en-US" sz="2400" dirty="0"/>
              <a:t>138 times Justice in mentioned in the Bible</a:t>
            </a:r>
          </a:p>
          <a:p>
            <a:r>
              <a:rPr lang="en-US" sz="2400" dirty="0"/>
              <a:t>God intentionally and consistently describes a community that includes all nations in both testaments.  </a:t>
            </a:r>
          </a:p>
          <a:p>
            <a:r>
              <a:rPr lang="en-US" sz="2400" dirty="0"/>
              <a:t>A Diverse Ethnic community is in the DNA of the Kingdom.</a:t>
            </a:r>
          </a:p>
          <a:p>
            <a:r>
              <a:rPr lang="en-US" sz="2400" dirty="0"/>
              <a:t>Partiality or favoritism is condemned in both Old and New Testaments</a:t>
            </a:r>
          </a:p>
          <a:p>
            <a:endParaRPr lang="en-US" dirty="0"/>
          </a:p>
          <a:p>
            <a:endParaRPr lang="en-US" dirty="0"/>
          </a:p>
        </p:txBody>
      </p:sp>
    </p:spTree>
    <p:extLst>
      <p:ext uri="{BB962C8B-B14F-4D97-AF65-F5344CB8AC3E}">
        <p14:creationId xmlns:p14="http://schemas.microsoft.com/office/powerpoint/2010/main" val="5878808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F7918-4A7D-8E69-3DD2-968E8ED1A530}"/>
              </a:ext>
            </a:extLst>
          </p:cNvPr>
          <p:cNvSpPr>
            <a:spLocks noGrp="1"/>
          </p:cNvSpPr>
          <p:nvPr>
            <p:ph type="title"/>
          </p:nvPr>
        </p:nvSpPr>
        <p:spPr/>
        <p:txBody>
          <a:bodyPr/>
          <a:lstStyle/>
          <a:p>
            <a:r>
              <a:rPr lang="en-US" dirty="0"/>
              <a:t>Justice Scriptures</a:t>
            </a:r>
          </a:p>
        </p:txBody>
      </p:sp>
      <p:sp>
        <p:nvSpPr>
          <p:cNvPr id="3" name="Content Placeholder 2">
            <a:extLst>
              <a:ext uri="{FF2B5EF4-FFF2-40B4-BE49-F238E27FC236}">
                <a16:creationId xmlns:a16="http://schemas.microsoft.com/office/drawing/2014/main" id="{2F6448C8-AF41-B172-3A94-695E68E50135}"/>
              </a:ext>
            </a:extLst>
          </p:cNvPr>
          <p:cNvSpPr>
            <a:spLocks noGrp="1"/>
          </p:cNvSpPr>
          <p:nvPr>
            <p:ph idx="1"/>
          </p:nvPr>
        </p:nvSpPr>
        <p:spPr/>
        <p:txBody>
          <a:bodyPr>
            <a:normAutofit fontScale="85000" lnSpcReduction="10000"/>
          </a:bodyPr>
          <a:lstStyle/>
          <a:p>
            <a:br>
              <a:rPr lang="en-US" b="1" i="0" dirty="0">
                <a:solidFill>
                  <a:srgbClr val="000000"/>
                </a:solidFill>
                <a:effectLst/>
                <a:latin typeface="system-ui"/>
              </a:rPr>
            </a:br>
            <a:r>
              <a:rPr lang="en-US" sz="3200" b="1" i="0" dirty="0">
                <a:solidFill>
                  <a:srgbClr val="000000"/>
                </a:solidFill>
                <a:effectLst/>
              </a:rPr>
              <a:t>Justice</a:t>
            </a:r>
            <a:r>
              <a:rPr lang="en-US" sz="3200" b="0" i="0" dirty="0">
                <a:solidFill>
                  <a:srgbClr val="000000"/>
                </a:solidFill>
                <a:effectLst/>
              </a:rPr>
              <a:t>, </a:t>
            </a:r>
            <a:r>
              <a:rPr lang="en-US" sz="3200" b="0" i="1" dirty="0">
                <a:solidFill>
                  <a:srgbClr val="000000"/>
                </a:solidFill>
                <a:effectLst/>
              </a:rPr>
              <a:t>and only</a:t>
            </a:r>
            <a:r>
              <a:rPr lang="en-US" sz="3200" b="0" i="0" dirty="0">
                <a:solidFill>
                  <a:srgbClr val="000000"/>
                </a:solidFill>
                <a:effectLst/>
              </a:rPr>
              <a:t> </a:t>
            </a:r>
            <a:r>
              <a:rPr lang="en-US" sz="3200" b="1" i="0" dirty="0">
                <a:solidFill>
                  <a:srgbClr val="000000"/>
                </a:solidFill>
                <a:effectLst/>
              </a:rPr>
              <a:t>justice</a:t>
            </a:r>
            <a:r>
              <a:rPr lang="en-US" sz="3200" b="0" i="0" dirty="0">
                <a:solidFill>
                  <a:srgbClr val="000000"/>
                </a:solidFill>
                <a:effectLst/>
              </a:rPr>
              <a:t>, you shall pursue, that you may live and possess the land which the </a:t>
            </a:r>
            <a:r>
              <a:rPr lang="en-US" sz="3200" b="0" i="0" cap="small" dirty="0">
                <a:solidFill>
                  <a:srgbClr val="000000"/>
                </a:solidFill>
                <a:effectLst/>
              </a:rPr>
              <a:t>Lord</a:t>
            </a:r>
            <a:r>
              <a:rPr lang="en-US" sz="3200" b="0" i="0" dirty="0">
                <a:solidFill>
                  <a:srgbClr val="000000"/>
                </a:solidFill>
                <a:effectLst/>
              </a:rPr>
              <a:t> your God is giving you. Deuteronomy 16:20</a:t>
            </a:r>
          </a:p>
          <a:p>
            <a:br>
              <a:rPr lang="en-US" sz="3200" dirty="0"/>
            </a:br>
            <a:r>
              <a:rPr lang="en-US" sz="3200" b="0" i="0" dirty="0">
                <a:solidFill>
                  <a:srgbClr val="000000"/>
                </a:solidFill>
                <a:effectLst/>
              </a:rPr>
              <a:t>‘Cursed is he who distorts the </a:t>
            </a:r>
            <a:r>
              <a:rPr lang="en-US" sz="3200" b="1" i="0" dirty="0">
                <a:solidFill>
                  <a:srgbClr val="000000"/>
                </a:solidFill>
                <a:effectLst/>
              </a:rPr>
              <a:t>justice</a:t>
            </a:r>
            <a:r>
              <a:rPr lang="en-US" sz="3200" b="0" i="0" dirty="0">
                <a:solidFill>
                  <a:srgbClr val="000000"/>
                </a:solidFill>
                <a:effectLst/>
              </a:rPr>
              <a:t> due an alien, orphan, and widow.’ And all the people shall say, ‘Amen.’</a:t>
            </a:r>
            <a:r>
              <a:rPr lang="en-US" sz="3200" dirty="0">
                <a:solidFill>
                  <a:srgbClr val="000000"/>
                </a:solidFill>
              </a:rPr>
              <a:t> Deuteronomy 27:19</a:t>
            </a:r>
            <a:endParaRPr lang="en-US" sz="3200" dirty="0"/>
          </a:p>
        </p:txBody>
      </p:sp>
    </p:spTree>
    <p:extLst>
      <p:ext uri="{BB962C8B-B14F-4D97-AF65-F5344CB8AC3E}">
        <p14:creationId xmlns:p14="http://schemas.microsoft.com/office/powerpoint/2010/main" val="13550609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6D00F-3A67-35FA-2231-3C14848F1E7D}"/>
              </a:ext>
            </a:extLst>
          </p:cNvPr>
          <p:cNvSpPr>
            <a:spLocks noGrp="1"/>
          </p:cNvSpPr>
          <p:nvPr>
            <p:ph type="title"/>
          </p:nvPr>
        </p:nvSpPr>
        <p:spPr/>
        <p:txBody>
          <a:bodyPr/>
          <a:lstStyle/>
          <a:p>
            <a:r>
              <a:rPr lang="en-US" dirty="0"/>
              <a:t>Biblical Community: Old Testament</a:t>
            </a:r>
          </a:p>
        </p:txBody>
      </p:sp>
      <p:sp>
        <p:nvSpPr>
          <p:cNvPr id="3" name="Content Placeholder 2">
            <a:extLst>
              <a:ext uri="{FF2B5EF4-FFF2-40B4-BE49-F238E27FC236}">
                <a16:creationId xmlns:a16="http://schemas.microsoft.com/office/drawing/2014/main" id="{089A40C7-AA57-4151-C643-0E7C6B899C21}"/>
              </a:ext>
            </a:extLst>
          </p:cNvPr>
          <p:cNvSpPr>
            <a:spLocks noGrp="1"/>
          </p:cNvSpPr>
          <p:nvPr>
            <p:ph idx="1"/>
          </p:nvPr>
        </p:nvSpPr>
        <p:spPr/>
        <p:txBody>
          <a:bodyPr>
            <a:normAutofit/>
          </a:bodyPr>
          <a:lstStyle/>
          <a:p>
            <a:r>
              <a:rPr lang="en-US" b="1" dirty="0"/>
              <a:t>Abraham</a:t>
            </a:r>
            <a:r>
              <a:rPr lang="en-US" dirty="0"/>
              <a:t>: “</a:t>
            </a:r>
            <a:r>
              <a:rPr lang="en-US" b="0" i="0" dirty="0">
                <a:solidFill>
                  <a:srgbClr val="000000"/>
                </a:solidFill>
                <a:effectLst/>
                <a:latin typeface="system-ui"/>
              </a:rPr>
              <a:t>I will bless those who bless you, And I will curse him who curses you; And in you </a:t>
            </a:r>
            <a:r>
              <a:rPr lang="en-US" i="0" u="sng" dirty="0">
                <a:solidFill>
                  <a:srgbClr val="000000"/>
                </a:solidFill>
                <a:effectLst/>
                <a:latin typeface="system-ui"/>
              </a:rPr>
              <a:t>all the families </a:t>
            </a:r>
            <a:r>
              <a:rPr lang="en-US" b="0" i="0" u="sng" dirty="0">
                <a:solidFill>
                  <a:srgbClr val="000000"/>
                </a:solidFill>
                <a:effectLst/>
                <a:latin typeface="system-ui"/>
              </a:rPr>
              <a:t>of the earth </a:t>
            </a:r>
            <a:r>
              <a:rPr lang="en-US" b="0" i="0" dirty="0">
                <a:solidFill>
                  <a:srgbClr val="000000"/>
                </a:solidFill>
                <a:effectLst/>
                <a:latin typeface="system-ui"/>
              </a:rPr>
              <a:t>shall be blessed.” Genesis 12:3</a:t>
            </a:r>
            <a:endParaRPr lang="en-US" b="1" i="0" baseline="30000" dirty="0">
              <a:solidFill>
                <a:srgbClr val="000000"/>
              </a:solidFill>
              <a:effectLst/>
              <a:latin typeface="system-ui"/>
            </a:endParaRPr>
          </a:p>
          <a:p>
            <a:r>
              <a:rPr lang="en-US" b="1" i="0" baseline="30000" dirty="0">
                <a:solidFill>
                  <a:srgbClr val="000000"/>
                </a:solidFill>
                <a:effectLst/>
                <a:latin typeface="system-ui"/>
              </a:rPr>
              <a:t>  </a:t>
            </a:r>
            <a:r>
              <a:rPr lang="en-US" b="1" i="0" dirty="0">
                <a:solidFill>
                  <a:srgbClr val="000000"/>
                </a:solidFill>
                <a:effectLst/>
              </a:rPr>
              <a:t>Isaac</a:t>
            </a:r>
            <a:r>
              <a:rPr lang="en-US" b="0" i="0" dirty="0">
                <a:solidFill>
                  <a:srgbClr val="000000"/>
                </a:solidFill>
                <a:effectLst/>
              </a:rPr>
              <a:t>: </a:t>
            </a:r>
            <a:r>
              <a:rPr lang="en-US" b="0" i="0" dirty="0">
                <a:solidFill>
                  <a:srgbClr val="000000"/>
                </a:solidFill>
                <a:effectLst/>
                <a:latin typeface="system-ui"/>
              </a:rPr>
              <a:t>“In your seed </a:t>
            </a:r>
            <a:r>
              <a:rPr lang="en-US" b="0" i="0" u="sng" dirty="0">
                <a:solidFill>
                  <a:srgbClr val="000000"/>
                </a:solidFill>
                <a:effectLst/>
                <a:latin typeface="system-ui"/>
              </a:rPr>
              <a:t>all the nations of the earth </a:t>
            </a:r>
            <a:r>
              <a:rPr lang="en-US" b="0" i="0" dirty="0">
                <a:solidFill>
                  <a:srgbClr val="000000"/>
                </a:solidFill>
                <a:effectLst/>
                <a:latin typeface="system-ui"/>
              </a:rPr>
              <a:t>shall be blessed, because you have obeyed My voice.” Genesis 22:18</a:t>
            </a:r>
          </a:p>
          <a:p>
            <a:r>
              <a:rPr lang="en-US" b="1" i="0" dirty="0">
                <a:solidFill>
                  <a:srgbClr val="000000"/>
                </a:solidFill>
                <a:effectLst/>
                <a:latin typeface="system-ui"/>
              </a:rPr>
              <a:t>Jacob</a:t>
            </a:r>
            <a:r>
              <a:rPr lang="en-US" b="0" i="0" dirty="0">
                <a:solidFill>
                  <a:srgbClr val="000000"/>
                </a:solidFill>
                <a:effectLst/>
                <a:latin typeface="system-ui"/>
              </a:rPr>
              <a:t>: “Also your descendants shall be as the dust of the earth; you shall spread abroad to the west and the east, to the north and the south; and in you and in your seed </a:t>
            </a:r>
            <a:r>
              <a:rPr lang="en-US" b="0" i="0" u="sng" dirty="0">
                <a:solidFill>
                  <a:srgbClr val="000000"/>
                </a:solidFill>
                <a:effectLst/>
                <a:latin typeface="system-ui"/>
              </a:rPr>
              <a:t>all the families of the earth </a:t>
            </a:r>
            <a:r>
              <a:rPr lang="en-US" b="0" i="0" dirty="0">
                <a:solidFill>
                  <a:srgbClr val="000000"/>
                </a:solidFill>
                <a:effectLst/>
                <a:latin typeface="system-ui"/>
              </a:rPr>
              <a:t>shall be blessed.” Genesis 28:14</a:t>
            </a:r>
          </a:p>
          <a:p>
            <a:r>
              <a:rPr lang="en-US" b="0" i="0" dirty="0">
                <a:solidFill>
                  <a:srgbClr val="000000"/>
                </a:solidFill>
                <a:effectLst/>
                <a:latin typeface="system-ui"/>
              </a:rPr>
              <a:t>“Thus says the </a:t>
            </a:r>
            <a:r>
              <a:rPr lang="en-US" b="0" i="0" cap="small" dirty="0">
                <a:solidFill>
                  <a:srgbClr val="000000"/>
                </a:solidFill>
                <a:effectLst/>
                <a:latin typeface="system-ui"/>
              </a:rPr>
              <a:t>Lord</a:t>
            </a:r>
            <a:r>
              <a:rPr lang="en-US" b="0" i="0" dirty="0">
                <a:solidFill>
                  <a:srgbClr val="000000"/>
                </a:solidFill>
                <a:effectLst/>
                <a:latin typeface="system-ui"/>
              </a:rPr>
              <a:t> of hosts: ‘In those days ten men from </a:t>
            </a:r>
            <a:r>
              <a:rPr lang="en-US" b="1" i="0" u="sng" dirty="0">
                <a:solidFill>
                  <a:srgbClr val="000000"/>
                </a:solidFill>
                <a:effectLst/>
                <a:latin typeface="system-ui"/>
              </a:rPr>
              <a:t>every</a:t>
            </a:r>
            <a:r>
              <a:rPr lang="en-US" b="0" i="0" u="sng" dirty="0">
                <a:solidFill>
                  <a:srgbClr val="000000"/>
                </a:solidFill>
                <a:effectLst/>
                <a:latin typeface="system-ui"/>
              </a:rPr>
              <a:t> language of the </a:t>
            </a:r>
            <a:r>
              <a:rPr lang="en-US" b="1" i="0" u="sng" dirty="0">
                <a:solidFill>
                  <a:srgbClr val="000000"/>
                </a:solidFill>
                <a:effectLst/>
                <a:latin typeface="system-ui"/>
              </a:rPr>
              <a:t>nation</a:t>
            </a:r>
            <a:r>
              <a:rPr lang="en-US" b="0" i="0" u="sng" dirty="0">
                <a:solidFill>
                  <a:srgbClr val="000000"/>
                </a:solidFill>
                <a:effectLst/>
                <a:latin typeface="system-ui"/>
              </a:rPr>
              <a:t>s </a:t>
            </a:r>
            <a:r>
              <a:rPr lang="en-US" b="0" i="0" dirty="0">
                <a:solidFill>
                  <a:srgbClr val="000000"/>
                </a:solidFill>
                <a:effectLst/>
                <a:latin typeface="system-ui"/>
              </a:rPr>
              <a:t>shall grasp the sleeve of a Jewish man, saying, “Let us go with you, for we have heard </a:t>
            </a:r>
            <a:r>
              <a:rPr lang="en-US" b="0" i="1" dirty="0">
                <a:solidFill>
                  <a:srgbClr val="000000"/>
                </a:solidFill>
                <a:effectLst/>
                <a:latin typeface="system-ui"/>
              </a:rPr>
              <a:t>that</a:t>
            </a:r>
            <a:r>
              <a:rPr lang="en-US" b="0" i="0" dirty="0">
                <a:solidFill>
                  <a:srgbClr val="000000"/>
                </a:solidFill>
                <a:effectLst/>
                <a:latin typeface="system-ui"/>
              </a:rPr>
              <a:t> God </a:t>
            </a:r>
            <a:r>
              <a:rPr lang="en-US" b="0" i="1" dirty="0">
                <a:solidFill>
                  <a:srgbClr val="000000"/>
                </a:solidFill>
                <a:effectLst/>
                <a:latin typeface="system-ui"/>
              </a:rPr>
              <a:t>is</a:t>
            </a:r>
            <a:r>
              <a:rPr lang="en-US" b="0" i="0" dirty="0">
                <a:solidFill>
                  <a:srgbClr val="000000"/>
                </a:solidFill>
                <a:effectLst/>
                <a:latin typeface="system-ui"/>
              </a:rPr>
              <a:t> with you.” Zechariah 8:23</a:t>
            </a:r>
            <a:endParaRPr lang="en-US" dirty="0"/>
          </a:p>
          <a:p>
            <a:endParaRPr lang="en-US" dirty="0"/>
          </a:p>
        </p:txBody>
      </p:sp>
    </p:spTree>
    <p:extLst>
      <p:ext uri="{BB962C8B-B14F-4D97-AF65-F5344CB8AC3E}">
        <p14:creationId xmlns:p14="http://schemas.microsoft.com/office/powerpoint/2010/main" val="41313632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6D00F-3A67-35FA-2231-3C14848F1E7D}"/>
              </a:ext>
            </a:extLst>
          </p:cNvPr>
          <p:cNvSpPr>
            <a:spLocks noGrp="1"/>
          </p:cNvSpPr>
          <p:nvPr>
            <p:ph type="title"/>
          </p:nvPr>
        </p:nvSpPr>
        <p:spPr/>
        <p:txBody>
          <a:bodyPr/>
          <a:lstStyle/>
          <a:p>
            <a:r>
              <a:rPr lang="en-US" dirty="0"/>
              <a:t>Biblical Community: New Testament </a:t>
            </a:r>
            <a:br>
              <a:rPr lang="en-US" dirty="0"/>
            </a:br>
            <a:endParaRPr lang="en-US" dirty="0"/>
          </a:p>
        </p:txBody>
      </p:sp>
      <p:sp>
        <p:nvSpPr>
          <p:cNvPr id="3" name="Content Placeholder 2">
            <a:extLst>
              <a:ext uri="{FF2B5EF4-FFF2-40B4-BE49-F238E27FC236}">
                <a16:creationId xmlns:a16="http://schemas.microsoft.com/office/drawing/2014/main" id="{089A40C7-AA57-4151-C643-0E7C6B899C21}"/>
              </a:ext>
            </a:extLst>
          </p:cNvPr>
          <p:cNvSpPr>
            <a:spLocks noGrp="1"/>
          </p:cNvSpPr>
          <p:nvPr>
            <p:ph idx="1"/>
          </p:nvPr>
        </p:nvSpPr>
        <p:spPr>
          <a:xfrm>
            <a:off x="1090708" y="2584800"/>
            <a:ext cx="8825659" cy="3416300"/>
          </a:xfrm>
        </p:spPr>
        <p:txBody>
          <a:bodyPr>
            <a:noAutofit/>
          </a:bodyPr>
          <a:lstStyle/>
          <a:p>
            <a:r>
              <a:rPr lang="en-US" sz="3200" dirty="0">
                <a:solidFill>
                  <a:srgbClr val="000000"/>
                </a:solidFill>
              </a:rPr>
              <a:t>And there were dwelling in Jerusalem Jews, devout men, from </a:t>
            </a:r>
            <a:r>
              <a:rPr lang="en-US" sz="3200" b="1" dirty="0">
                <a:solidFill>
                  <a:srgbClr val="000000"/>
                </a:solidFill>
              </a:rPr>
              <a:t>every</a:t>
            </a:r>
            <a:r>
              <a:rPr lang="en-US" sz="3200" dirty="0">
                <a:solidFill>
                  <a:srgbClr val="000000"/>
                </a:solidFill>
              </a:rPr>
              <a:t> </a:t>
            </a:r>
            <a:r>
              <a:rPr lang="en-US" sz="3200" b="1" dirty="0">
                <a:solidFill>
                  <a:srgbClr val="000000"/>
                </a:solidFill>
              </a:rPr>
              <a:t>nation</a:t>
            </a:r>
            <a:r>
              <a:rPr lang="en-US" sz="3200" dirty="0">
                <a:solidFill>
                  <a:srgbClr val="000000"/>
                </a:solidFill>
              </a:rPr>
              <a:t> under heaven. Acts 2:5</a:t>
            </a:r>
          </a:p>
          <a:p>
            <a:r>
              <a:rPr lang="en-US" sz="3200" b="0" i="0" dirty="0">
                <a:solidFill>
                  <a:srgbClr val="000000"/>
                </a:solidFill>
                <a:effectLst/>
              </a:rPr>
              <a:t>But in </a:t>
            </a:r>
            <a:r>
              <a:rPr lang="en-US" sz="3200" b="1" i="0" dirty="0">
                <a:solidFill>
                  <a:srgbClr val="000000"/>
                </a:solidFill>
                <a:effectLst/>
              </a:rPr>
              <a:t>every</a:t>
            </a:r>
            <a:r>
              <a:rPr lang="en-US" sz="3200" b="0" i="0" dirty="0">
                <a:solidFill>
                  <a:srgbClr val="000000"/>
                </a:solidFill>
                <a:effectLst/>
              </a:rPr>
              <a:t> </a:t>
            </a:r>
            <a:r>
              <a:rPr lang="en-US" sz="3200" b="1" i="0" dirty="0">
                <a:solidFill>
                  <a:srgbClr val="000000"/>
                </a:solidFill>
                <a:effectLst/>
              </a:rPr>
              <a:t>nation</a:t>
            </a:r>
            <a:r>
              <a:rPr lang="en-US" sz="3200" b="0" i="0" dirty="0">
                <a:solidFill>
                  <a:srgbClr val="000000"/>
                </a:solidFill>
                <a:effectLst/>
              </a:rPr>
              <a:t> whoever fears Him and works righteousness is accepted by Him. Acts 10:35</a:t>
            </a:r>
          </a:p>
        </p:txBody>
      </p:sp>
    </p:spTree>
    <p:extLst>
      <p:ext uri="{BB962C8B-B14F-4D97-AF65-F5344CB8AC3E}">
        <p14:creationId xmlns:p14="http://schemas.microsoft.com/office/powerpoint/2010/main" val="5812443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20CE7-7EFF-8948-096E-6F9786AB7DD1}"/>
              </a:ext>
            </a:extLst>
          </p:cNvPr>
          <p:cNvSpPr>
            <a:spLocks noGrp="1"/>
          </p:cNvSpPr>
          <p:nvPr>
            <p:ph type="title"/>
          </p:nvPr>
        </p:nvSpPr>
        <p:spPr/>
        <p:txBody>
          <a:bodyPr/>
          <a:lstStyle/>
          <a:p>
            <a:r>
              <a:rPr lang="en-US" dirty="0"/>
              <a:t>Biblical Inclusion: New Testament</a:t>
            </a:r>
          </a:p>
        </p:txBody>
      </p:sp>
      <p:sp>
        <p:nvSpPr>
          <p:cNvPr id="3" name="Content Placeholder 2">
            <a:extLst>
              <a:ext uri="{FF2B5EF4-FFF2-40B4-BE49-F238E27FC236}">
                <a16:creationId xmlns:a16="http://schemas.microsoft.com/office/drawing/2014/main" id="{2CA49AD6-FD4A-D868-310F-04E02FFE79D4}"/>
              </a:ext>
            </a:extLst>
          </p:cNvPr>
          <p:cNvSpPr>
            <a:spLocks noGrp="1"/>
          </p:cNvSpPr>
          <p:nvPr>
            <p:ph idx="1"/>
          </p:nvPr>
        </p:nvSpPr>
        <p:spPr/>
        <p:txBody>
          <a:bodyPr>
            <a:normAutofit fontScale="92500" lnSpcReduction="10000"/>
          </a:bodyPr>
          <a:lstStyle/>
          <a:p>
            <a:r>
              <a:rPr lang="en-US" sz="3200" b="0" i="0" dirty="0">
                <a:solidFill>
                  <a:srgbClr val="000000"/>
                </a:solidFill>
                <a:effectLst/>
              </a:rPr>
              <a:t>“And He has made from one blood every nation of men to dwell on all the face of the earth, and has determined their </a:t>
            </a:r>
            <a:r>
              <a:rPr lang="en-US" sz="3200" b="0" i="0" dirty="0" err="1">
                <a:solidFill>
                  <a:srgbClr val="000000"/>
                </a:solidFill>
                <a:effectLst/>
              </a:rPr>
              <a:t>preappointed</a:t>
            </a:r>
            <a:r>
              <a:rPr lang="en-US" sz="3200" b="0" i="0" dirty="0">
                <a:solidFill>
                  <a:srgbClr val="000000"/>
                </a:solidFill>
                <a:effectLst/>
              </a:rPr>
              <a:t> times and the boundaries of their dwellings, so that they should seek the Lord, in the hope that they might grope for Him and find Him, though He is not far from each one of us” </a:t>
            </a:r>
            <a:r>
              <a:rPr lang="en-US" sz="1800" b="0" i="0" dirty="0">
                <a:solidFill>
                  <a:srgbClr val="000000"/>
                </a:solidFill>
                <a:effectLst/>
              </a:rPr>
              <a:t>Acts 17:26-27</a:t>
            </a:r>
            <a:endParaRPr lang="en-US" sz="1800" dirty="0"/>
          </a:p>
          <a:p>
            <a:endParaRPr lang="en-US" dirty="0"/>
          </a:p>
        </p:txBody>
      </p:sp>
    </p:spTree>
    <p:extLst>
      <p:ext uri="{BB962C8B-B14F-4D97-AF65-F5344CB8AC3E}">
        <p14:creationId xmlns:p14="http://schemas.microsoft.com/office/powerpoint/2010/main" val="35559380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D1BD0-0251-0695-3620-1D8E6E9A5E93}"/>
              </a:ext>
            </a:extLst>
          </p:cNvPr>
          <p:cNvSpPr>
            <a:spLocks noGrp="1"/>
          </p:cNvSpPr>
          <p:nvPr>
            <p:ph type="title"/>
          </p:nvPr>
        </p:nvSpPr>
        <p:spPr/>
        <p:txBody>
          <a:bodyPr/>
          <a:lstStyle/>
          <a:p>
            <a:r>
              <a:rPr lang="en-US" dirty="0"/>
              <a:t>Biblical Inclusion: New Testament</a:t>
            </a:r>
          </a:p>
        </p:txBody>
      </p:sp>
      <p:sp>
        <p:nvSpPr>
          <p:cNvPr id="3" name="Content Placeholder 2">
            <a:extLst>
              <a:ext uri="{FF2B5EF4-FFF2-40B4-BE49-F238E27FC236}">
                <a16:creationId xmlns:a16="http://schemas.microsoft.com/office/drawing/2014/main" id="{E93618C0-EE66-C21D-AA5A-4310749906E9}"/>
              </a:ext>
            </a:extLst>
          </p:cNvPr>
          <p:cNvSpPr>
            <a:spLocks noGrp="1"/>
          </p:cNvSpPr>
          <p:nvPr>
            <p:ph idx="1"/>
          </p:nvPr>
        </p:nvSpPr>
        <p:spPr/>
        <p:txBody>
          <a:bodyPr>
            <a:normAutofit fontScale="92500" lnSpcReduction="20000"/>
          </a:bodyPr>
          <a:lstStyle/>
          <a:p>
            <a:pPr algn="l"/>
            <a:r>
              <a:rPr lang="en-US" sz="3200" b="0" i="0" dirty="0">
                <a:solidFill>
                  <a:srgbClr val="000000"/>
                </a:solidFill>
                <a:effectLst/>
              </a:rPr>
              <a:t>And they sang a new song, saying:</a:t>
            </a:r>
          </a:p>
          <a:p>
            <a:pPr algn="l"/>
            <a:r>
              <a:rPr lang="en-US" sz="3200" b="0" i="0" dirty="0">
                <a:solidFill>
                  <a:srgbClr val="000000"/>
                </a:solidFill>
                <a:effectLst/>
              </a:rPr>
              <a:t>“You are worthy to take the scroll, And to open its seals; For You were slain,</a:t>
            </a:r>
            <a:br>
              <a:rPr lang="en-US" sz="3200" b="0" i="0" dirty="0">
                <a:solidFill>
                  <a:srgbClr val="000000"/>
                </a:solidFill>
                <a:effectLst/>
              </a:rPr>
            </a:br>
            <a:r>
              <a:rPr lang="en-US" sz="3200" b="0" i="0" dirty="0">
                <a:solidFill>
                  <a:srgbClr val="000000"/>
                </a:solidFill>
                <a:effectLst/>
              </a:rPr>
              <a:t>And have redeemed us to God by Your blood Out of every tribe and tongue and people and nation, </a:t>
            </a:r>
            <a:r>
              <a:rPr lang="en-US" sz="3200" b="1" i="0" baseline="30000" dirty="0">
                <a:solidFill>
                  <a:srgbClr val="000000"/>
                </a:solidFill>
                <a:effectLst/>
              </a:rPr>
              <a:t> </a:t>
            </a:r>
            <a:r>
              <a:rPr lang="en-US" sz="3200" b="0" i="0" dirty="0">
                <a:solidFill>
                  <a:srgbClr val="000000"/>
                </a:solidFill>
                <a:effectLst/>
              </a:rPr>
              <a:t>And have made us kings and priests to our God; And we shall reign on the earth.” </a:t>
            </a:r>
            <a:r>
              <a:rPr lang="en-US" b="0" i="0" dirty="0">
                <a:solidFill>
                  <a:srgbClr val="000000"/>
                </a:solidFill>
                <a:effectLst/>
                <a:latin typeface="system-ui"/>
              </a:rPr>
              <a:t>Revelation 5:9-10</a:t>
            </a:r>
          </a:p>
          <a:p>
            <a:endParaRPr lang="en-US" dirty="0"/>
          </a:p>
        </p:txBody>
      </p:sp>
    </p:spTree>
    <p:extLst>
      <p:ext uri="{BB962C8B-B14F-4D97-AF65-F5344CB8AC3E}">
        <p14:creationId xmlns:p14="http://schemas.microsoft.com/office/powerpoint/2010/main" val="10468704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D1BD0-0251-0695-3620-1D8E6E9A5E93}"/>
              </a:ext>
            </a:extLst>
          </p:cNvPr>
          <p:cNvSpPr>
            <a:spLocks noGrp="1"/>
          </p:cNvSpPr>
          <p:nvPr>
            <p:ph type="title"/>
          </p:nvPr>
        </p:nvSpPr>
        <p:spPr/>
        <p:txBody>
          <a:bodyPr/>
          <a:lstStyle/>
          <a:p>
            <a:r>
              <a:rPr lang="en-US" dirty="0"/>
              <a:t>Biblical Inclusion: New Testament</a:t>
            </a:r>
          </a:p>
        </p:txBody>
      </p:sp>
      <p:sp>
        <p:nvSpPr>
          <p:cNvPr id="3" name="Content Placeholder 2">
            <a:extLst>
              <a:ext uri="{FF2B5EF4-FFF2-40B4-BE49-F238E27FC236}">
                <a16:creationId xmlns:a16="http://schemas.microsoft.com/office/drawing/2014/main" id="{E93618C0-EE66-C21D-AA5A-4310749906E9}"/>
              </a:ext>
            </a:extLst>
          </p:cNvPr>
          <p:cNvSpPr>
            <a:spLocks noGrp="1"/>
          </p:cNvSpPr>
          <p:nvPr>
            <p:ph idx="1"/>
          </p:nvPr>
        </p:nvSpPr>
        <p:spPr/>
        <p:txBody>
          <a:bodyPr>
            <a:normAutofit/>
          </a:bodyPr>
          <a:lstStyle/>
          <a:p>
            <a:pPr algn="l"/>
            <a:r>
              <a:rPr lang="en-US" sz="3200" b="0" i="0" dirty="0">
                <a:solidFill>
                  <a:srgbClr val="000000"/>
                </a:solidFill>
                <a:effectLst/>
                <a:latin typeface="system-ui"/>
              </a:rPr>
              <a:t>Then I saw another angel flying in the midst of heaven, having the everlasting gospel to preach to those who dwell on the earth—to </a:t>
            </a:r>
            <a:r>
              <a:rPr lang="en-US" sz="3200" b="1" i="0" dirty="0">
                <a:solidFill>
                  <a:srgbClr val="000000"/>
                </a:solidFill>
                <a:effectLst/>
                <a:latin typeface="system-ui"/>
              </a:rPr>
              <a:t>every</a:t>
            </a:r>
            <a:r>
              <a:rPr lang="en-US" sz="3200" b="0" i="0" dirty="0">
                <a:solidFill>
                  <a:srgbClr val="000000"/>
                </a:solidFill>
                <a:effectLst/>
                <a:latin typeface="system-ui"/>
              </a:rPr>
              <a:t> </a:t>
            </a:r>
            <a:r>
              <a:rPr lang="en-US" sz="3200" b="1" i="0" dirty="0">
                <a:solidFill>
                  <a:srgbClr val="000000"/>
                </a:solidFill>
                <a:effectLst/>
                <a:latin typeface="system-ui"/>
              </a:rPr>
              <a:t>nation</a:t>
            </a:r>
            <a:r>
              <a:rPr lang="en-US" sz="3200" b="0" i="0" dirty="0">
                <a:solidFill>
                  <a:srgbClr val="000000"/>
                </a:solidFill>
                <a:effectLst/>
                <a:latin typeface="system-ui"/>
              </a:rPr>
              <a:t>, tribe, tongue, and people” Revelation 14:6</a:t>
            </a:r>
            <a:endParaRPr lang="en-US" dirty="0"/>
          </a:p>
        </p:txBody>
      </p:sp>
    </p:spTree>
    <p:extLst>
      <p:ext uri="{BB962C8B-B14F-4D97-AF65-F5344CB8AC3E}">
        <p14:creationId xmlns:p14="http://schemas.microsoft.com/office/powerpoint/2010/main" val="13156213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3D9CEB-C825-C7A4-8CFA-E7069F1011FA}"/>
            </a:ext>
          </a:extLst>
        </p:cNvPr>
        <p:cNvGrpSpPr/>
        <p:nvPr/>
      </p:nvGrpSpPr>
      <p:grpSpPr>
        <a:xfrm>
          <a:off x="0" y="0"/>
          <a:ext cx="0" cy="0"/>
          <a:chOff x="0" y="0"/>
          <a:chExt cx="0" cy="0"/>
        </a:xfrm>
      </p:grpSpPr>
      <p:pic>
        <p:nvPicPr>
          <p:cNvPr id="10" name="Picture 9" descr="A landscape with mountains and trees&#10;&#10;Description automatically generated">
            <a:extLst>
              <a:ext uri="{FF2B5EF4-FFF2-40B4-BE49-F238E27FC236}">
                <a16:creationId xmlns:a16="http://schemas.microsoft.com/office/drawing/2014/main" id="{98981611-8C0E-C17C-0D81-C82C838BECDE}"/>
              </a:ext>
            </a:extLst>
          </p:cNvPr>
          <p:cNvPicPr>
            <a:picLocks noChangeAspect="1"/>
          </p:cNvPicPr>
          <p:nvPr/>
        </p:nvPicPr>
        <p:blipFill>
          <a:blip r:embed="rId2"/>
          <a:srcRect l="18309" r="22178" b="-1"/>
          <a:stretch/>
        </p:blipFill>
        <p:spPr>
          <a:xfrm>
            <a:off x="4110127" y="0"/>
            <a:ext cx="8081873" cy="6857990"/>
          </a:xfrm>
          <a:custGeom>
            <a:avLst/>
            <a:gdLst/>
            <a:ahLst/>
            <a:cxnLst/>
            <a:rect l="l" t="t" r="r" b="b"/>
            <a:pathLst>
              <a:path w="8081873" h="6858000">
                <a:moveTo>
                  <a:pt x="0" y="0"/>
                </a:moveTo>
                <a:lnTo>
                  <a:pt x="8081873" y="0"/>
                </a:lnTo>
                <a:lnTo>
                  <a:pt x="8081873" y="6858000"/>
                </a:lnTo>
                <a:lnTo>
                  <a:pt x="0" y="6858000"/>
                </a:lnTo>
                <a:lnTo>
                  <a:pt x="68897" y="6734633"/>
                </a:lnTo>
                <a:cubicBezTo>
                  <a:pt x="558802" y="5812845"/>
                  <a:pt x="848920" y="4668597"/>
                  <a:pt x="848920" y="3429000"/>
                </a:cubicBezTo>
                <a:cubicBezTo>
                  <a:pt x="848920" y="2189404"/>
                  <a:pt x="558802" y="1045156"/>
                  <a:pt x="68897" y="123368"/>
                </a:cubicBezTo>
                <a:close/>
              </a:path>
            </a:pathLst>
          </a:custGeom>
        </p:spPr>
      </p:pic>
      <p:sp>
        <p:nvSpPr>
          <p:cNvPr id="3" name="TextBox 2">
            <a:extLst>
              <a:ext uri="{FF2B5EF4-FFF2-40B4-BE49-F238E27FC236}">
                <a16:creationId xmlns:a16="http://schemas.microsoft.com/office/drawing/2014/main" id="{A1CB327D-CBAA-8623-C86C-D0E572CCD119}"/>
              </a:ext>
            </a:extLst>
          </p:cNvPr>
          <p:cNvSpPr txBox="1"/>
          <p:nvPr/>
        </p:nvSpPr>
        <p:spPr>
          <a:xfrm>
            <a:off x="1532407" y="2137803"/>
            <a:ext cx="3121573" cy="1077218"/>
          </a:xfrm>
          <a:prstGeom prst="rect">
            <a:avLst/>
          </a:prstGeom>
          <a:noFill/>
        </p:spPr>
        <p:txBody>
          <a:bodyPr wrap="square" rtlCol="0">
            <a:spAutoFit/>
          </a:bodyPr>
          <a:lstStyle/>
          <a:p>
            <a:r>
              <a:rPr lang="en-US" sz="3200" dirty="0">
                <a:solidFill>
                  <a:schemeClr val="bg2"/>
                </a:solidFill>
              </a:rPr>
              <a:t>Where do we go from here?</a:t>
            </a:r>
          </a:p>
        </p:txBody>
      </p:sp>
    </p:spTree>
    <p:extLst>
      <p:ext uri="{BB962C8B-B14F-4D97-AF65-F5344CB8AC3E}">
        <p14:creationId xmlns:p14="http://schemas.microsoft.com/office/powerpoint/2010/main" val="593798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28EED-AF58-CF26-B331-D8F3A511E589}"/>
              </a:ext>
            </a:extLst>
          </p:cNvPr>
          <p:cNvSpPr>
            <a:spLocks noGrp="1"/>
          </p:cNvSpPr>
          <p:nvPr>
            <p:ph type="title"/>
          </p:nvPr>
        </p:nvSpPr>
        <p:spPr/>
        <p:txBody>
          <a:bodyPr/>
          <a:lstStyle/>
          <a:p>
            <a:r>
              <a:rPr lang="en-US" dirty="0"/>
              <a:t>Ephesians 6:11-13</a:t>
            </a:r>
          </a:p>
        </p:txBody>
      </p:sp>
      <p:sp>
        <p:nvSpPr>
          <p:cNvPr id="3" name="Content Placeholder 2">
            <a:extLst>
              <a:ext uri="{FF2B5EF4-FFF2-40B4-BE49-F238E27FC236}">
                <a16:creationId xmlns:a16="http://schemas.microsoft.com/office/drawing/2014/main" id="{4D905ED4-146F-20BA-D63F-CD44B89814D7}"/>
              </a:ext>
            </a:extLst>
          </p:cNvPr>
          <p:cNvSpPr>
            <a:spLocks noGrp="1"/>
          </p:cNvSpPr>
          <p:nvPr>
            <p:ph idx="1"/>
          </p:nvPr>
        </p:nvSpPr>
        <p:spPr>
          <a:xfrm>
            <a:off x="334228" y="2017987"/>
            <a:ext cx="10707940" cy="3263987"/>
          </a:xfrm>
        </p:spPr>
        <p:txBody>
          <a:bodyPr>
            <a:noAutofit/>
          </a:bodyPr>
          <a:lstStyle/>
          <a:p>
            <a:r>
              <a:rPr lang="en-US" sz="3200" b="0" i="0" dirty="0">
                <a:solidFill>
                  <a:srgbClr val="000000"/>
                </a:solidFill>
                <a:effectLst/>
              </a:rPr>
              <a:t>Put on the whole armor of God, that you may be able to stand against the wiles of the devil. For we do not wrestle against flesh and blood, but against principalities, against powers, against the rulers of the darkness of this age, against spiritual </a:t>
            </a:r>
            <a:r>
              <a:rPr lang="en-US" sz="3200" b="0" i="1" dirty="0">
                <a:solidFill>
                  <a:srgbClr val="000000"/>
                </a:solidFill>
                <a:effectLst/>
              </a:rPr>
              <a:t>hosts</a:t>
            </a:r>
            <a:r>
              <a:rPr lang="en-US" sz="3200" b="0" i="0" dirty="0">
                <a:solidFill>
                  <a:srgbClr val="000000"/>
                </a:solidFill>
                <a:effectLst/>
              </a:rPr>
              <a:t> of wickedness in the heavenly </a:t>
            </a:r>
            <a:r>
              <a:rPr lang="en-US" sz="3200" b="0" i="1" dirty="0">
                <a:solidFill>
                  <a:srgbClr val="000000"/>
                </a:solidFill>
                <a:effectLst/>
              </a:rPr>
              <a:t>places.</a:t>
            </a:r>
            <a:r>
              <a:rPr lang="en-US" sz="3200" b="0" i="0" dirty="0">
                <a:solidFill>
                  <a:srgbClr val="000000"/>
                </a:solidFill>
                <a:effectLst/>
              </a:rPr>
              <a:t> Therefore take up the whole armor of God, that you may be able to withstand in the evil day, and having done all, to stand.</a:t>
            </a:r>
            <a:endParaRPr lang="en-US" sz="3200" dirty="0"/>
          </a:p>
        </p:txBody>
      </p:sp>
    </p:spTree>
    <p:extLst>
      <p:ext uri="{BB962C8B-B14F-4D97-AF65-F5344CB8AC3E}">
        <p14:creationId xmlns:p14="http://schemas.microsoft.com/office/powerpoint/2010/main" val="307662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28EED-AF58-CF26-B331-D8F3A511E589}"/>
              </a:ext>
            </a:extLst>
          </p:cNvPr>
          <p:cNvSpPr>
            <a:spLocks noGrp="1"/>
          </p:cNvSpPr>
          <p:nvPr>
            <p:ph type="title"/>
          </p:nvPr>
        </p:nvSpPr>
        <p:spPr/>
        <p:txBody>
          <a:bodyPr/>
          <a:lstStyle/>
          <a:p>
            <a:r>
              <a:rPr lang="en-US" dirty="0"/>
              <a:t>2 Corinthians 10:4-6</a:t>
            </a:r>
          </a:p>
        </p:txBody>
      </p:sp>
      <p:sp>
        <p:nvSpPr>
          <p:cNvPr id="3" name="Content Placeholder 2">
            <a:extLst>
              <a:ext uri="{FF2B5EF4-FFF2-40B4-BE49-F238E27FC236}">
                <a16:creationId xmlns:a16="http://schemas.microsoft.com/office/drawing/2014/main" id="{4D905ED4-146F-20BA-D63F-CD44B89814D7}"/>
              </a:ext>
            </a:extLst>
          </p:cNvPr>
          <p:cNvSpPr>
            <a:spLocks noGrp="1"/>
          </p:cNvSpPr>
          <p:nvPr>
            <p:ph idx="1"/>
          </p:nvPr>
        </p:nvSpPr>
        <p:spPr>
          <a:xfrm>
            <a:off x="1016218" y="2086391"/>
            <a:ext cx="10347567" cy="3416300"/>
          </a:xfrm>
        </p:spPr>
        <p:txBody>
          <a:bodyPr>
            <a:noAutofit/>
          </a:bodyPr>
          <a:lstStyle/>
          <a:p>
            <a:r>
              <a:rPr lang="en-US" sz="3200" b="1" i="0" baseline="30000" dirty="0">
                <a:solidFill>
                  <a:srgbClr val="000000"/>
                </a:solidFill>
                <a:effectLst/>
              </a:rPr>
              <a:t> </a:t>
            </a:r>
            <a:r>
              <a:rPr lang="en-US" sz="3200" b="0" i="0" dirty="0">
                <a:solidFill>
                  <a:srgbClr val="000000"/>
                </a:solidFill>
                <a:effectLst/>
              </a:rPr>
              <a:t>For the weapons of our warfare </a:t>
            </a:r>
            <a:r>
              <a:rPr lang="en-US" sz="3200" b="0" i="1" dirty="0">
                <a:solidFill>
                  <a:srgbClr val="000000"/>
                </a:solidFill>
                <a:effectLst/>
              </a:rPr>
              <a:t>are</a:t>
            </a:r>
            <a:r>
              <a:rPr lang="en-US" sz="3200" b="0" i="0" dirty="0">
                <a:solidFill>
                  <a:srgbClr val="000000"/>
                </a:solidFill>
                <a:effectLst/>
              </a:rPr>
              <a:t> not carnal but mighty in God for pulling down strongholds, casting down arguments and every high thing that exalts itself against the knowledge of God, bringing every thought into captivity to the obedience of Christ, and being ready to punish all disobedience when your obedience is fulfilled.</a:t>
            </a:r>
            <a:endParaRPr lang="en-US" sz="3200" dirty="0"/>
          </a:p>
        </p:txBody>
      </p:sp>
    </p:spTree>
    <p:extLst>
      <p:ext uri="{BB962C8B-B14F-4D97-AF65-F5344CB8AC3E}">
        <p14:creationId xmlns:p14="http://schemas.microsoft.com/office/powerpoint/2010/main" val="2053285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6DEF9-4D60-635C-3A87-22896EA9E3CB}"/>
              </a:ext>
            </a:extLst>
          </p:cNvPr>
          <p:cNvSpPr>
            <a:spLocks noGrp="1"/>
          </p:cNvSpPr>
          <p:nvPr>
            <p:ph type="title"/>
          </p:nvPr>
        </p:nvSpPr>
        <p:spPr>
          <a:xfrm>
            <a:off x="1967898" y="973668"/>
            <a:ext cx="7948469" cy="706964"/>
          </a:xfrm>
        </p:spPr>
        <p:txBody>
          <a:bodyPr>
            <a:normAutofit/>
          </a:bodyPr>
          <a:lstStyle/>
          <a:p>
            <a:r>
              <a:rPr lang="en-US" dirty="0">
                <a:solidFill>
                  <a:srgbClr val="EBEBEB"/>
                </a:solidFill>
              </a:rPr>
              <a:t>Introduction</a:t>
            </a:r>
          </a:p>
        </p:txBody>
      </p:sp>
      <p:sp>
        <p:nvSpPr>
          <p:cNvPr id="20" name="Slide Number Placeholder 5">
            <a:extLst>
              <a:ext uri="{FF2B5EF4-FFF2-40B4-BE49-F238E27FC236}">
                <a16:creationId xmlns:a16="http://schemas.microsoft.com/office/drawing/2014/main" id="{E5AAD2E5-0ED2-714C-6CB6-7C4B4A7FDCC6}"/>
              </a:ext>
            </a:extLst>
          </p:cNvPr>
          <p:cNvSpPr>
            <a:spLocks noGrp="1"/>
          </p:cNvSpPr>
          <p:nvPr>
            <p:ph type="sldNum" sz="quarter" idx="12"/>
          </p:nvPr>
        </p:nvSpPr>
        <p:spPr>
          <a:xfrm>
            <a:off x="10352540" y="295729"/>
            <a:ext cx="838199" cy="767687"/>
          </a:xfrm>
        </p:spPr>
        <p:txBody>
          <a:bodyPr/>
          <a:lstStyle/>
          <a:p>
            <a:pPr>
              <a:spcAft>
                <a:spcPts val="600"/>
              </a:spcAft>
            </a:pPr>
            <a:fld id="{D57F1E4F-1CFF-5643-939E-217C01CDF565}" type="slidenum">
              <a:rPr lang="en-US" smtClean="0">
                <a:solidFill>
                  <a:srgbClr val="FFFFFF"/>
                </a:solidFill>
              </a:rPr>
              <a:pPr>
                <a:spcAft>
                  <a:spcPts val="600"/>
                </a:spcAft>
              </a:pPr>
              <a:t>2</a:t>
            </a:fld>
            <a:endParaRPr lang="en-US" dirty="0">
              <a:solidFill>
                <a:srgbClr val="FFFFFF"/>
              </a:solidFill>
            </a:endParaRPr>
          </a:p>
        </p:txBody>
      </p:sp>
      <p:pic>
        <p:nvPicPr>
          <p:cNvPr id="5" name="Picture 4" descr="A collage of people in different poses&#10;&#10;AI-generated content may be incorrect.">
            <a:extLst>
              <a:ext uri="{FF2B5EF4-FFF2-40B4-BE49-F238E27FC236}">
                <a16:creationId xmlns:a16="http://schemas.microsoft.com/office/drawing/2014/main" id="{EA585637-BAF8-E80F-D40C-65C12733F43D}"/>
              </a:ext>
            </a:extLst>
          </p:cNvPr>
          <p:cNvPicPr>
            <a:picLocks noChangeAspect="1"/>
          </p:cNvPicPr>
          <p:nvPr/>
        </p:nvPicPr>
        <p:blipFill>
          <a:blip r:embed="rId2"/>
          <a:stretch>
            <a:fillRect/>
          </a:stretch>
        </p:blipFill>
        <p:spPr>
          <a:xfrm>
            <a:off x="6360101" y="2837865"/>
            <a:ext cx="4067190" cy="3046467"/>
          </a:xfrm>
          <a:prstGeom prst="roundRect">
            <a:avLst>
              <a:gd name="adj" fmla="val 1858"/>
            </a:avLst>
          </a:prstGeom>
          <a:noFill/>
          <a:effectLst>
            <a:outerShdw blurRad="50800" dist="50800" dir="5400000" algn="tl" rotWithShape="0">
              <a:srgbClr val="000000">
                <a:alpha val="43000"/>
              </a:srgbClr>
            </a:outerShdw>
          </a:effectLst>
        </p:spPr>
      </p:pic>
      <p:sp>
        <p:nvSpPr>
          <p:cNvPr id="21" name="Footer Placeholder 4">
            <a:extLst>
              <a:ext uri="{FF2B5EF4-FFF2-40B4-BE49-F238E27FC236}">
                <a16:creationId xmlns:a16="http://schemas.microsoft.com/office/drawing/2014/main" id="{57551F19-4756-26B1-D5CB-867BC1E7DFFD}"/>
              </a:ext>
            </a:extLst>
          </p:cNvPr>
          <p:cNvSpPr>
            <a:spLocks noGrp="1"/>
          </p:cNvSpPr>
          <p:nvPr>
            <p:ph type="ftr" sz="quarter" idx="11"/>
          </p:nvPr>
        </p:nvSpPr>
        <p:spPr>
          <a:xfrm>
            <a:off x="561110" y="6391838"/>
            <a:ext cx="3859795" cy="304801"/>
          </a:xfrm>
        </p:spPr>
        <p:txBody>
          <a:bodyPr/>
          <a:lstStyle/>
          <a:p>
            <a:pPr>
              <a:spcAft>
                <a:spcPts val="600"/>
              </a:spcAft>
            </a:pPr>
            <a:r>
              <a:rPr lang="en-US"/>
              <a:t>Footer Element Sample Object</a:t>
            </a:r>
            <a:endParaRPr lang="en-US" dirty="0"/>
          </a:p>
        </p:txBody>
      </p:sp>
      <p:sp>
        <p:nvSpPr>
          <p:cNvPr id="22" name="Date Placeholder 3">
            <a:extLst>
              <a:ext uri="{FF2B5EF4-FFF2-40B4-BE49-F238E27FC236}">
                <a16:creationId xmlns:a16="http://schemas.microsoft.com/office/drawing/2014/main" id="{41BB3530-84BF-B30D-E1C7-792AEB815C56}"/>
              </a:ext>
            </a:extLst>
          </p:cNvPr>
          <p:cNvSpPr>
            <a:spLocks noGrp="1"/>
          </p:cNvSpPr>
          <p:nvPr>
            <p:ph type="dt" sz="half" idx="10"/>
          </p:nvPr>
        </p:nvSpPr>
        <p:spPr>
          <a:xfrm>
            <a:off x="10653104" y="6391838"/>
            <a:ext cx="990599" cy="304799"/>
          </a:xfrm>
        </p:spPr>
        <p:txBody>
          <a:bodyPr/>
          <a:lstStyle/>
          <a:p>
            <a:pPr>
              <a:spcAft>
                <a:spcPts val="600"/>
              </a:spcAft>
            </a:pPr>
            <a:fld id="{19EE5003-EB0C-4778-B228-1611B5F3B075}" type="datetime1">
              <a:rPr lang="en-US" smtClean="0"/>
              <a:pPr>
                <a:spcAft>
                  <a:spcPts val="600"/>
                </a:spcAft>
              </a:pPr>
              <a:t>5/26/2025</a:t>
            </a:fld>
            <a:endParaRPr lang="en-US" dirty="0"/>
          </a:p>
        </p:txBody>
      </p:sp>
      <p:pic>
        <p:nvPicPr>
          <p:cNvPr id="9218" name="Picture 2" descr="A landscape with mountains and trees&#10;&#10;Description automatically generated">
            <a:extLst>
              <a:ext uri="{FF2B5EF4-FFF2-40B4-BE49-F238E27FC236}">
                <a16:creationId xmlns:a16="http://schemas.microsoft.com/office/drawing/2014/main" id="{9114C726-56F6-9DD5-956B-14FB70B770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974" y="409903"/>
            <a:ext cx="1406788" cy="621736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E86D90D-28A9-0DC2-5AC4-D9BCC245B0AD}"/>
              </a:ext>
            </a:extLst>
          </p:cNvPr>
          <p:cNvSpPr txBox="1"/>
          <p:nvPr/>
        </p:nvSpPr>
        <p:spPr>
          <a:xfrm>
            <a:off x="2144109" y="2194559"/>
            <a:ext cx="4215992" cy="4579715"/>
          </a:xfrm>
          <a:prstGeom prst="rect">
            <a:avLst/>
          </a:prstGeom>
          <a:noFill/>
        </p:spPr>
        <p:txBody>
          <a:bodyPr wrap="square" rtlCol="0">
            <a:spAutoFit/>
          </a:bodyPr>
          <a:lstStyle/>
          <a:p>
            <a:pPr marL="285750" indent="-285750">
              <a:lnSpc>
                <a:spcPct val="90000"/>
              </a:lnSpc>
              <a:buFont typeface="Arial" panose="020B0604020202020204" pitchFamily="34" charset="0"/>
              <a:buChar char="•"/>
            </a:pPr>
            <a:r>
              <a:rPr lang="en-US" sz="1800" dirty="0"/>
              <a:t>Coal mining section: Coverdale</a:t>
            </a:r>
          </a:p>
          <a:p>
            <a:pPr marL="285750" indent="-285750">
              <a:lnSpc>
                <a:spcPct val="90000"/>
              </a:lnSpc>
              <a:buFont typeface="Arial" panose="020B0604020202020204" pitchFamily="34" charset="0"/>
              <a:buChar char="•"/>
            </a:pPr>
            <a:r>
              <a:rPr lang="en-US" sz="1800" dirty="0"/>
              <a:t>University of Pittsburgh 1980, studied under Rev, Dr. Elmore Williams</a:t>
            </a:r>
          </a:p>
          <a:p>
            <a:pPr marL="285750" indent="-285750">
              <a:lnSpc>
                <a:spcPct val="90000"/>
              </a:lnSpc>
              <a:buFont typeface="Arial" panose="020B0604020202020204" pitchFamily="34" charset="0"/>
              <a:buChar char="•"/>
            </a:pPr>
            <a:r>
              <a:rPr lang="en-US" sz="1800" dirty="0"/>
              <a:t>Promise Keepers, 1994-98 National Manager of Worship and Training Team</a:t>
            </a:r>
          </a:p>
          <a:p>
            <a:pPr marL="285750" indent="-285750">
              <a:lnSpc>
                <a:spcPct val="90000"/>
              </a:lnSpc>
              <a:buFont typeface="Arial" panose="020B0604020202020204" pitchFamily="34" charset="0"/>
              <a:buChar char="•"/>
            </a:pPr>
            <a:r>
              <a:rPr lang="en-US" sz="1800" dirty="0"/>
              <a:t>I have 3 children who are interracial from my first marriage, when we moved to Alabama in 1998, interracial marriages were illegal.  We voted to end the law.</a:t>
            </a:r>
          </a:p>
          <a:p>
            <a:pPr marL="285750" indent="-285750">
              <a:lnSpc>
                <a:spcPct val="90000"/>
              </a:lnSpc>
              <a:buFont typeface="Arial" panose="020B0604020202020204" pitchFamily="34" charset="0"/>
              <a:buChar char="•"/>
            </a:pPr>
            <a:r>
              <a:rPr lang="en-US" sz="1800" dirty="0"/>
              <a:t>My wife, Dr. Shannah Tharp Gilliam, is grand daughter to Ernest Doyle, one of the Courageous Eight who invited Dr. King to Selma before Bloody Sunday.</a:t>
            </a:r>
          </a:p>
        </p:txBody>
      </p:sp>
    </p:spTree>
    <p:extLst>
      <p:ext uri="{BB962C8B-B14F-4D97-AF65-F5344CB8AC3E}">
        <p14:creationId xmlns:p14="http://schemas.microsoft.com/office/powerpoint/2010/main" val="7581790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195F6-B6B4-4DA9-9B41-CE0F4409A8AB}"/>
              </a:ext>
            </a:extLst>
          </p:cNvPr>
          <p:cNvSpPr>
            <a:spLocks noGrp="1"/>
          </p:cNvSpPr>
          <p:nvPr>
            <p:ph type="title"/>
          </p:nvPr>
        </p:nvSpPr>
        <p:spPr>
          <a:xfrm>
            <a:off x="1001261" y="553300"/>
            <a:ext cx="4545857" cy="1020232"/>
          </a:xfrm>
        </p:spPr>
        <p:txBody>
          <a:bodyPr>
            <a:noAutofit/>
          </a:bodyPr>
          <a:lstStyle/>
          <a:p>
            <a:pPr>
              <a:lnSpc>
                <a:spcPct val="90000"/>
              </a:lnSpc>
            </a:pPr>
            <a:r>
              <a:rPr lang="en-US" dirty="0">
                <a:solidFill>
                  <a:srgbClr val="EBEBEB"/>
                </a:solidFill>
              </a:rPr>
              <a:t>1.  Pray for God’s perspective</a:t>
            </a:r>
          </a:p>
        </p:txBody>
      </p:sp>
      <p:pic>
        <p:nvPicPr>
          <p:cNvPr id="5" name="Picture 4" descr="A person in a suit and tie&#10;&#10;AI-generated content may be incorrect.">
            <a:extLst>
              <a:ext uri="{FF2B5EF4-FFF2-40B4-BE49-F238E27FC236}">
                <a16:creationId xmlns:a16="http://schemas.microsoft.com/office/drawing/2014/main" id="{D7BBCA53-05A2-5A6B-30D4-6513E638BB1F}"/>
              </a:ext>
            </a:extLst>
          </p:cNvPr>
          <p:cNvPicPr>
            <a:picLocks noChangeAspect="1"/>
          </p:cNvPicPr>
          <p:nvPr/>
        </p:nvPicPr>
        <p:blipFill>
          <a:blip r:embed="rId2"/>
          <a:stretch>
            <a:fillRect/>
          </a:stretch>
        </p:blipFill>
        <p:spPr>
          <a:xfrm>
            <a:off x="6519617" y="2318409"/>
            <a:ext cx="4252022" cy="2389096"/>
          </a:xfrm>
          <a:prstGeom prst="rect">
            <a:avLst/>
          </a:prstGeom>
          <a:noFill/>
        </p:spPr>
      </p:pic>
      <p:sp>
        <p:nvSpPr>
          <p:cNvPr id="3" name="Content Placeholder 2">
            <a:extLst>
              <a:ext uri="{FF2B5EF4-FFF2-40B4-BE49-F238E27FC236}">
                <a16:creationId xmlns:a16="http://schemas.microsoft.com/office/drawing/2014/main" id="{4EECBCA7-C3DF-65F3-50E7-74C820589618}"/>
              </a:ext>
            </a:extLst>
          </p:cNvPr>
          <p:cNvSpPr>
            <a:spLocks noGrp="1"/>
          </p:cNvSpPr>
          <p:nvPr>
            <p:ph idx="1"/>
          </p:nvPr>
        </p:nvSpPr>
        <p:spPr>
          <a:xfrm>
            <a:off x="1154954" y="2120900"/>
            <a:ext cx="5006209" cy="4462780"/>
          </a:xfrm>
        </p:spPr>
        <p:txBody>
          <a:bodyPr>
            <a:normAutofit/>
          </a:bodyPr>
          <a:lstStyle/>
          <a:p>
            <a:r>
              <a:rPr lang="en-US" sz="2400" dirty="0">
                <a:solidFill>
                  <a:srgbClr val="FFFFFF"/>
                </a:solidFill>
              </a:rPr>
              <a:t>We can not bring transformative change to a problem with the same mindset that created the problem.
"Darkness cannot drive out darkness: only light can do that. Hate cannot drive out hate: only love can do that."</a:t>
            </a:r>
            <a:br>
              <a:rPr lang="en-US" dirty="0">
                <a:solidFill>
                  <a:srgbClr val="FFFFFF"/>
                </a:solidFill>
              </a:rPr>
            </a:br>
            <a:r>
              <a:rPr lang="en-US" i="1" dirty="0">
                <a:solidFill>
                  <a:srgbClr val="FFFFFF"/>
                </a:solidFill>
              </a:rPr>
              <a:t>- Martin Luther King, Loving Your Enemies, Strength to Love, 1963</a:t>
            </a:r>
            <a:endParaRPr lang="en-US" dirty="0">
              <a:solidFill>
                <a:srgbClr val="FFFFFF"/>
              </a:solidFill>
            </a:endParaRPr>
          </a:p>
        </p:txBody>
      </p:sp>
      <p:sp>
        <p:nvSpPr>
          <p:cNvPr id="10" name="Slide Number Placeholder 17">
            <a:extLst>
              <a:ext uri="{FF2B5EF4-FFF2-40B4-BE49-F238E27FC236}">
                <a16:creationId xmlns:a16="http://schemas.microsoft.com/office/drawing/2014/main" id="{A518DE4E-E862-90BD-80E3-173883AF435A}"/>
              </a:ext>
            </a:extLst>
          </p:cNvPr>
          <p:cNvSpPr>
            <a:spLocks noGrp="1"/>
          </p:cNvSpPr>
          <p:nvPr>
            <p:ph type="sldNum" sz="quarter" idx="12"/>
          </p:nvPr>
        </p:nvSpPr>
        <p:spPr>
          <a:xfrm>
            <a:off x="10352540" y="295729"/>
            <a:ext cx="838199" cy="767687"/>
          </a:xfrm>
        </p:spPr>
        <p:txBody>
          <a:bodyPr/>
          <a:lstStyle/>
          <a:p>
            <a:pPr>
              <a:spcAft>
                <a:spcPts val="600"/>
              </a:spcAft>
            </a:pPr>
            <a:fld id="{257BB29A-8DC8-40A3-8B9B-07ED3EE84761}" type="slidenum">
              <a:rPr lang="en-US" smtClean="0">
                <a:solidFill>
                  <a:srgbClr val="FFFFFF"/>
                </a:solidFill>
              </a:rPr>
              <a:pPr>
                <a:spcAft>
                  <a:spcPts val="600"/>
                </a:spcAft>
              </a:pPr>
              <a:t>20</a:t>
            </a:fld>
            <a:endParaRPr lang="en-US">
              <a:solidFill>
                <a:srgbClr val="FFFFFF"/>
              </a:solidFill>
            </a:endParaRPr>
          </a:p>
        </p:txBody>
      </p:sp>
      <p:sp>
        <p:nvSpPr>
          <p:cNvPr id="12" name="Footer Placeholder 4">
            <a:extLst>
              <a:ext uri="{FF2B5EF4-FFF2-40B4-BE49-F238E27FC236}">
                <a16:creationId xmlns:a16="http://schemas.microsoft.com/office/drawing/2014/main" id="{D790FB77-A16E-930D-0BD9-7E2DD6B79D19}"/>
              </a:ext>
            </a:extLst>
          </p:cNvPr>
          <p:cNvSpPr>
            <a:spLocks noGrp="1"/>
          </p:cNvSpPr>
          <p:nvPr>
            <p:ph type="ftr" sz="quarter" idx="11"/>
          </p:nvPr>
        </p:nvSpPr>
        <p:spPr>
          <a:xfrm>
            <a:off x="561110" y="6391838"/>
            <a:ext cx="3859795" cy="304801"/>
          </a:xfrm>
        </p:spPr>
        <p:txBody>
          <a:bodyPr/>
          <a:lstStyle/>
          <a:p>
            <a:pPr>
              <a:spcAft>
                <a:spcPts val="600"/>
              </a:spcAft>
            </a:pPr>
            <a:r>
              <a:rPr lang="en-US" dirty="0"/>
              <a:t>Footer Element Sample Object</a:t>
            </a:r>
          </a:p>
        </p:txBody>
      </p:sp>
      <p:sp>
        <p:nvSpPr>
          <p:cNvPr id="14" name="Date Placeholder 3">
            <a:extLst>
              <a:ext uri="{FF2B5EF4-FFF2-40B4-BE49-F238E27FC236}">
                <a16:creationId xmlns:a16="http://schemas.microsoft.com/office/drawing/2014/main" id="{AB566152-C00B-A1EF-9030-6907AB12A855}"/>
              </a:ext>
            </a:extLst>
          </p:cNvPr>
          <p:cNvSpPr>
            <a:spLocks noGrp="1"/>
          </p:cNvSpPr>
          <p:nvPr>
            <p:ph type="dt" sz="half" idx="10"/>
          </p:nvPr>
        </p:nvSpPr>
        <p:spPr>
          <a:xfrm>
            <a:off x="10653104" y="6391838"/>
            <a:ext cx="990599" cy="304799"/>
          </a:xfrm>
        </p:spPr>
        <p:txBody>
          <a:bodyPr/>
          <a:lstStyle/>
          <a:p>
            <a:pPr>
              <a:spcAft>
                <a:spcPts val="600"/>
              </a:spcAft>
            </a:pPr>
            <a:fld id="{FF3B430E-5AA7-48FF-856B-8DD4D1188302}" type="datetime1">
              <a:rPr lang="en-US" smtClean="0"/>
              <a:pPr>
                <a:spcAft>
                  <a:spcPts val="600"/>
                </a:spcAft>
              </a:pPr>
              <a:t>5/26/2025</a:t>
            </a:fld>
            <a:endParaRPr lang="en-US" dirty="0"/>
          </a:p>
        </p:txBody>
      </p:sp>
    </p:spTree>
    <p:extLst>
      <p:ext uri="{BB962C8B-B14F-4D97-AF65-F5344CB8AC3E}">
        <p14:creationId xmlns:p14="http://schemas.microsoft.com/office/powerpoint/2010/main" val="172249365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502FE-235F-1C38-9C86-BACB8E113FB1}"/>
              </a:ext>
            </a:extLst>
          </p:cNvPr>
          <p:cNvSpPr>
            <a:spLocks noGrp="1"/>
          </p:cNvSpPr>
          <p:nvPr>
            <p:ph type="title"/>
          </p:nvPr>
        </p:nvSpPr>
        <p:spPr>
          <a:xfrm>
            <a:off x="3039592" y="973668"/>
            <a:ext cx="6876775" cy="706964"/>
          </a:xfrm>
        </p:spPr>
        <p:txBody>
          <a:bodyPr/>
          <a:lstStyle/>
          <a:p>
            <a:r>
              <a:rPr lang="en-US" dirty="0"/>
              <a:t>A Stronghold </a:t>
            </a:r>
          </a:p>
        </p:txBody>
      </p:sp>
      <p:sp>
        <p:nvSpPr>
          <p:cNvPr id="3" name="Content Placeholder 2">
            <a:extLst>
              <a:ext uri="{FF2B5EF4-FFF2-40B4-BE49-F238E27FC236}">
                <a16:creationId xmlns:a16="http://schemas.microsoft.com/office/drawing/2014/main" id="{4B9AD13B-3197-FBC6-3C1E-7428D5EEEAF3}"/>
              </a:ext>
            </a:extLst>
          </p:cNvPr>
          <p:cNvSpPr>
            <a:spLocks noGrp="1"/>
          </p:cNvSpPr>
          <p:nvPr>
            <p:ph idx="1"/>
          </p:nvPr>
        </p:nvSpPr>
        <p:spPr>
          <a:xfrm>
            <a:off x="2456169" y="2389088"/>
            <a:ext cx="7460198" cy="4131529"/>
          </a:xfrm>
        </p:spPr>
        <p:txBody>
          <a:bodyPr>
            <a:normAutofit/>
          </a:bodyPr>
          <a:lstStyle/>
          <a:p>
            <a:r>
              <a:rPr lang="en-US" sz="3200" dirty="0"/>
              <a:t>“A spiritual stronghold is a mindset impregnated with hopelessness that causes the believer to accept as unchangeable something that is contrary to the will of God.” </a:t>
            </a:r>
          </a:p>
          <a:p>
            <a:r>
              <a:rPr lang="en-US" dirty="0"/>
              <a:t>Dr. Ed </a:t>
            </a:r>
            <a:r>
              <a:rPr lang="en-US" dirty="0" err="1"/>
              <a:t>Silvoso</a:t>
            </a:r>
            <a:endParaRPr lang="en-US" dirty="0"/>
          </a:p>
        </p:txBody>
      </p:sp>
      <p:pic>
        <p:nvPicPr>
          <p:cNvPr id="8194" name="Picture 2" descr="A landscape with mountains and trees&#10;&#10;Description automatically generated">
            <a:extLst>
              <a:ext uri="{FF2B5EF4-FFF2-40B4-BE49-F238E27FC236}">
                <a16:creationId xmlns:a16="http://schemas.microsoft.com/office/drawing/2014/main" id="{69EB2F6A-E8B1-A776-33CB-D00A1F23A2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807" y="479913"/>
            <a:ext cx="1881702" cy="66089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14121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C1E36-BF97-DA9B-F743-A857A720E405}"/>
              </a:ext>
            </a:extLst>
          </p:cNvPr>
          <p:cNvSpPr>
            <a:spLocks noGrp="1"/>
          </p:cNvSpPr>
          <p:nvPr>
            <p:ph type="title"/>
          </p:nvPr>
        </p:nvSpPr>
        <p:spPr>
          <a:xfrm>
            <a:off x="2081967" y="838200"/>
            <a:ext cx="8761413" cy="706964"/>
          </a:xfrm>
        </p:spPr>
        <p:txBody>
          <a:bodyPr/>
          <a:lstStyle/>
          <a:p>
            <a:r>
              <a:rPr lang="en-US" dirty="0"/>
              <a:t>Forgiveness breaks strongholds</a:t>
            </a:r>
          </a:p>
        </p:txBody>
      </p:sp>
      <p:sp>
        <p:nvSpPr>
          <p:cNvPr id="3" name="Content Placeholder 2">
            <a:extLst>
              <a:ext uri="{FF2B5EF4-FFF2-40B4-BE49-F238E27FC236}">
                <a16:creationId xmlns:a16="http://schemas.microsoft.com/office/drawing/2014/main" id="{278A767B-3204-5A5C-DA13-938B7291135B}"/>
              </a:ext>
            </a:extLst>
          </p:cNvPr>
          <p:cNvSpPr>
            <a:spLocks noGrp="1"/>
          </p:cNvSpPr>
          <p:nvPr>
            <p:ph idx="1"/>
          </p:nvPr>
        </p:nvSpPr>
        <p:spPr>
          <a:xfrm>
            <a:off x="1999068" y="2295459"/>
            <a:ext cx="7981545" cy="3724341"/>
          </a:xfrm>
        </p:spPr>
        <p:txBody>
          <a:bodyPr>
            <a:normAutofit lnSpcReduction="10000"/>
          </a:bodyPr>
          <a:lstStyle/>
          <a:p>
            <a:r>
              <a:rPr lang="en-US" sz="3200" dirty="0"/>
              <a:t>DEI shackles healing to the repentance and transformation of the perpetrators.</a:t>
            </a:r>
          </a:p>
          <a:p>
            <a:r>
              <a:rPr lang="en-US" sz="3200" dirty="0"/>
              <a:t>DEI also places the sins of the fathers and grandfathers on the children.</a:t>
            </a:r>
          </a:p>
          <a:p>
            <a:r>
              <a:rPr lang="en-US" sz="3200" dirty="0"/>
              <a:t>A person in deep trauma must forgive to get free.  </a:t>
            </a:r>
          </a:p>
        </p:txBody>
      </p:sp>
      <p:pic>
        <p:nvPicPr>
          <p:cNvPr id="5122" name="Picture 2" descr="A landscape with mountains and trees&#10;&#10;Description automatically generated">
            <a:extLst>
              <a:ext uri="{FF2B5EF4-FFF2-40B4-BE49-F238E27FC236}">
                <a16:creationId xmlns:a16="http://schemas.microsoft.com/office/drawing/2014/main" id="{A7D4A333-7B2D-8F04-148A-427BC634F1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89" y="454045"/>
            <a:ext cx="1809881" cy="63566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96794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195F6-B6B4-4DA9-9B41-CE0F4409A8AB}"/>
              </a:ext>
            </a:extLst>
          </p:cNvPr>
          <p:cNvSpPr>
            <a:spLocks noGrp="1"/>
          </p:cNvSpPr>
          <p:nvPr>
            <p:ph type="title"/>
          </p:nvPr>
        </p:nvSpPr>
        <p:spPr>
          <a:xfrm>
            <a:off x="639098" y="629265"/>
            <a:ext cx="6072776" cy="1622322"/>
          </a:xfrm>
        </p:spPr>
        <p:txBody>
          <a:bodyPr>
            <a:normAutofit/>
          </a:bodyPr>
          <a:lstStyle/>
          <a:p>
            <a:r>
              <a:rPr lang="en-US" dirty="0">
                <a:solidFill>
                  <a:schemeClr val="tx1"/>
                </a:solidFill>
              </a:rPr>
              <a:t>2.  We must freely give and receive forgiveness. </a:t>
            </a:r>
          </a:p>
        </p:txBody>
      </p:sp>
      <p:pic>
        <p:nvPicPr>
          <p:cNvPr id="5" name="Picture 4" descr="A person smiling at the camera&#10;&#10;AI-generated content may be incorrect.">
            <a:extLst>
              <a:ext uri="{FF2B5EF4-FFF2-40B4-BE49-F238E27FC236}">
                <a16:creationId xmlns:a16="http://schemas.microsoft.com/office/drawing/2014/main" id="{67D9A4D1-E5C7-E560-5A55-35C0592397FF}"/>
              </a:ext>
            </a:extLst>
          </p:cNvPr>
          <p:cNvPicPr>
            <a:picLocks noChangeAspect="1"/>
          </p:cNvPicPr>
          <p:nvPr/>
        </p:nvPicPr>
        <p:blipFill>
          <a:blip r:embed="rId2"/>
          <a:srcRect l="21321" r="17677" b="-1"/>
          <a:stretch>
            <a:fillRect/>
          </a:stretch>
        </p:blipFill>
        <p:spPr>
          <a:xfrm>
            <a:off x="6711874" y="1828800"/>
            <a:ext cx="3509435" cy="4715437"/>
          </a:xfrm>
          <a:prstGeom prst="rect">
            <a:avLst/>
          </a:prstGeom>
          <a:noFill/>
        </p:spPr>
      </p:pic>
      <p:sp>
        <p:nvSpPr>
          <p:cNvPr id="10" name="Slide Number Placeholder 5">
            <a:extLst>
              <a:ext uri="{FF2B5EF4-FFF2-40B4-BE49-F238E27FC236}">
                <a16:creationId xmlns:a16="http://schemas.microsoft.com/office/drawing/2014/main" id="{514F9A42-132C-E9A8-C971-70B672BD31FB}"/>
              </a:ext>
            </a:extLst>
          </p:cNvPr>
          <p:cNvSpPr>
            <a:spLocks noGrp="1"/>
          </p:cNvSpPr>
          <p:nvPr>
            <p:ph type="sldNum" sz="quarter" idx="12"/>
          </p:nvPr>
        </p:nvSpPr>
        <p:spPr>
          <a:xfrm>
            <a:off x="10352540" y="295729"/>
            <a:ext cx="838199" cy="767687"/>
          </a:xfrm>
        </p:spPr>
        <p:txBody>
          <a:bodyPr/>
          <a:lstStyle/>
          <a:p>
            <a:pPr>
              <a:spcAft>
                <a:spcPts val="600"/>
              </a:spcAft>
            </a:pPr>
            <a:fld id="{D57F1E4F-1CFF-5643-939E-217C01CDF565}" type="slidenum">
              <a:rPr lang="en-US" smtClean="0">
                <a:solidFill>
                  <a:srgbClr val="FFFFFF"/>
                </a:solidFill>
              </a:rPr>
              <a:pPr>
                <a:spcAft>
                  <a:spcPts val="600"/>
                </a:spcAft>
              </a:pPr>
              <a:t>23</a:t>
            </a:fld>
            <a:endParaRPr lang="en-US" dirty="0">
              <a:solidFill>
                <a:srgbClr val="FFFFFF"/>
              </a:solidFill>
            </a:endParaRPr>
          </a:p>
        </p:txBody>
      </p:sp>
      <p:sp>
        <p:nvSpPr>
          <p:cNvPr id="3" name="Content Placeholder 2">
            <a:extLst>
              <a:ext uri="{FF2B5EF4-FFF2-40B4-BE49-F238E27FC236}">
                <a16:creationId xmlns:a16="http://schemas.microsoft.com/office/drawing/2014/main" id="{4EECBCA7-C3DF-65F3-50E7-74C820589618}"/>
              </a:ext>
            </a:extLst>
          </p:cNvPr>
          <p:cNvSpPr>
            <a:spLocks noGrp="1"/>
          </p:cNvSpPr>
          <p:nvPr>
            <p:ph idx="1"/>
          </p:nvPr>
        </p:nvSpPr>
        <p:spPr>
          <a:xfrm>
            <a:off x="639098" y="2418735"/>
            <a:ext cx="6072776" cy="3811740"/>
          </a:xfrm>
        </p:spPr>
        <p:txBody>
          <a:bodyPr anchor="ctr">
            <a:normAutofit lnSpcReduction="10000"/>
          </a:bodyPr>
          <a:lstStyle/>
          <a:p>
            <a:r>
              <a:rPr lang="en-US" sz="2800" dirty="0">
                <a:solidFill>
                  <a:schemeClr val="tx1"/>
                </a:solidFill>
              </a:rPr>
              <a:t>Forgiveness frees us from the emotional chains of the perpetrators of our trauma, unforgiveness tethers us to the illusion that they control our destiny. 
</a:t>
            </a:r>
            <a:r>
              <a:rPr lang="en-US" sz="2800" dirty="0" err="1">
                <a:solidFill>
                  <a:schemeClr val="tx1"/>
                </a:solidFill>
              </a:rPr>
              <a:t>Madella</a:t>
            </a:r>
            <a:r>
              <a:rPr lang="en-US" sz="2800" dirty="0">
                <a:solidFill>
                  <a:schemeClr val="tx1"/>
                </a:solidFill>
              </a:rPr>
              <a:t> and Robbin Island lesson</a:t>
            </a:r>
          </a:p>
          <a:p>
            <a:r>
              <a:rPr lang="en-US" sz="2800" dirty="0">
                <a:solidFill>
                  <a:schemeClr val="tx1"/>
                </a:solidFill>
              </a:rPr>
              <a:t>Surrender the right to retaliate!</a:t>
            </a:r>
          </a:p>
          <a:p>
            <a:endParaRPr lang="en-US" dirty="0">
              <a:solidFill>
                <a:schemeClr val="tx1"/>
              </a:solidFill>
            </a:endParaRPr>
          </a:p>
        </p:txBody>
      </p:sp>
      <p:sp>
        <p:nvSpPr>
          <p:cNvPr id="12" name="Footer Placeholder 7">
            <a:extLst>
              <a:ext uri="{FF2B5EF4-FFF2-40B4-BE49-F238E27FC236}">
                <a16:creationId xmlns:a16="http://schemas.microsoft.com/office/drawing/2014/main" id="{2D402E83-7DE8-C02A-E154-141834140A75}"/>
              </a:ext>
            </a:extLst>
          </p:cNvPr>
          <p:cNvSpPr>
            <a:spLocks noGrp="1"/>
          </p:cNvSpPr>
          <p:nvPr>
            <p:ph type="ftr" sz="quarter" idx="11"/>
          </p:nvPr>
        </p:nvSpPr>
        <p:spPr>
          <a:xfrm>
            <a:off x="561110" y="6391838"/>
            <a:ext cx="3859795" cy="304801"/>
          </a:xfrm>
        </p:spPr>
        <p:txBody>
          <a:bodyPr/>
          <a:lstStyle/>
          <a:p>
            <a:endParaRPr lang="en-US"/>
          </a:p>
        </p:txBody>
      </p:sp>
      <p:sp>
        <p:nvSpPr>
          <p:cNvPr id="14" name="Date Placeholder 6">
            <a:extLst>
              <a:ext uri="{FF2B5EF4-FFF2-40B4-BE49-F238E27FC236}">
                <a16:creationId xmlns:a16="http://schemas.microsoft.com/office/drawing/2014/main" id="{BABC27E0-C8F7-17B8-74EE-D4C16BEED1FA}"/>
              </a:ext>
            </a:extLst>
          </p:cNvPr>
          <p:cNvSpPr>
            <a:spLocks noGrp="1"/>
          </p:cNvSpPr>
          <p:nvPr>
            <p:ph type="dt" sz="half" idx="10"/>
          </p:nvPr>
        </p:nvSpPr>
        <p:spPr>
          <a:xfrm>
            <a:off x="10653104" y="6391838"/>
            <a:ext cx="990599" cy="304799"/>
          </a:xfrm>
        </p:spPr>
        <p:txBody>
          <a:bodyPr/>
          <a:lstStyle/>
          <a:p>
            <a:pPr>
              <a:spcAft>
                <a:spcPts val="600"/>
              </a:spcAft>
            </a:pPr>
            <a:fld id="{510840B2-8629-4BC8-9CB4-42AD160E9873}" type="datetime1">
              <a:rPr lang="en-US" smtClean="0"/>
              <a:pPr>
                <a:spcAft>
                  <a:spcPts val="600"/>
                </a:spcAft>
              </a:pPr>
              <a:t>5/26/2025</a:t>
            </a:fld>
            <a:endParaRPr lang="en-US"/>
          </a:p>
        </p:txBody>
      </p:sp>
    </p:spTree>
    <p:extLst>
      <p:ext uri="{BB962C8B-B14F-4D97-AF65-F5344CB8AC3E}">
        <p14:creationId xmlns:p14="http://schemas.microsoft.com/office/powerpoint/2010/main" val="222761237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35B7C-11E8-28EC-CEA9-A9B3BA8ED98F}"/>
            </a:ext>
          </a:extLst>
        </p:cNvPr>
        <p:cNvGrpSpPr/>
        <p:nvPr/>
      </p:nvGrpSpPr>
      <p:grpSpPr>
        <a:xfrm>
          <a:off x="0" y="0"/>
          <a:ext cx="0" cy="0"/>
          <a:chOff x="0" y="0"/>
          <a:chExt cx="0" cy="0"/>
        </a:xfrm>
      </p:grpSpPr>
      <p:pic>
        <p:nvPicPr>
          <p:cNvPr id="10" name="Picture 9" descr="A landscape with mountains and trees&#10;&#10;Description automatically generated">
            <a:extLst>
              <a:ext uri="{FF2B5EF4-FFF2-40B4-BE49-F238E27FC236}">
                <a16:creationId xmlns:a16="http://schemas.microsoft.com/office/drawing/2014/main" id="{088CB4BE-D913-8BD4-14FB-DEBE8A3255DA}"/>
              </a:ext>
            </a:extLst>
          </p:cNvPr>
          <p:cNvPicPr>
            <a:picLocks noChangeAspect="1"/>
          </p:cNvPicPr>
          <p:nvPr/>
        </p:nvPicPr>
        <p:blipFill>
          <a:blip r:embed="rId2"/>
          <a:srcRect l="3177" r="7044" b="-1"/>
          <a:stretch/>
        </p:blipFill>
        <p:spPr>
          <a:xfrm>
            <a:off x="20" y="10"/>
            <a:ext cx="12191980" cy="6857990"/>
          </a:xfrm>
          <a:prstGeom prst="rect">
            <a:avLst/>
          </a:prstGeom>
        </p:spPr>
      </p:pic>
      <p:sp>
        <p:nvSpPr>
          <p:cNvPr id="2" name="TextBox 1">
            <a:extLst>
              <a:ext uri="{FF2B5EF4-FFF2-40B4-BE49-F238E27FC236}">
                <a16:creationId xmlns:a16="http://schemas.microsoft.com/office/drawing/2014/main" id="{92549D7A-35AD-AF56-7910-870E61B3FFE7}"/>
              </a:ext>
            </a:extLst>
          </p:cNvPr>
          <p:cNvSpPr txBox="1"/>
          <p:nvPr/>
        </p:nvSpPr>
        <p:spPr>
          <a:xfrm>
            <a:off x="4105341" y="800888"/>
            <a:ext cx="4994516" cy="646331"/>
          </a:xfrm>
          <a:prstGeom prst="rect">
            <a:avLst/>
          </a:prstGeom>
          <a:noFill/>
        </p:spPr>
        <p:txBody>
          <a:bodyPr wrap="square" rtlCol="0">
            <a:spAutoFit/>
          </a:bodyPr>
          <a:lstStyle/>
          <a:p>
            <a:r>
              <a:rPr lang="en-US" sz="3600" b="1" dirty="0"/>
              <a:t>Concluding Thoughts</a:t>
            </a:r>
          </a:p>
        </p:txBody>
      </p:sp>
    </p:spTree>
    <p:extLst>
      <p:ext uri="{BB962C8B-B14F-4D97-AF65-F5344CB8AC3E}">
        <p14:creationId xmlns:p14="http://schemas.microsoft.com/office/powerpoint/2010/main" val="41836758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42D59E47-2DF3-6071-E58E-F16BD647C57F}"/>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l="29595" r="12457"/>
          <a:stretch>
            <a:fillRect/>
          </a:stretch>
        </p:blipFill>
        <p:spPr bwMode="auto">
          <a:xfrm>
            <a:off x="461176" y="421419"/>
            <a:ext cx="11251095" cy="59704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E3C195F6-B6B4-4DA9-9B41-CE0F4409A8AB}"/>
              </a:ext>
            </a:extLst>
          </p:cNvPr>
          <p:cNvSpPr>
            <a:spLocks noGrp="1"/>
          </p:cNvSpPr>
          <p:nvPr>
            <p:ph type="title"/>
          </p:nvPr>
        </p:nvSpPr>
        <p:spPr>
          <a:xfrm>
            <a:off x="1154954" y="973668"/>
            <a:ext cx="8761413" cy="706964"/>
          </a:xfrm>
        </p:spPr>
        <p:txBody>
          <a:bodyPr>
            <a:normAutofit/>
          </a:bodyPr>
          <a:lstStyle/>
          <a:p>
            <a:r>
              <a:rPr lang="en-US" dirty="0">
                <a:solidFill>
                  <a:schemeClr val="tx1"/>
                </a:solidFill>
              </a:rPr>
              <a:t>3. Lead with Love</a:t>
            </a:r>
          </a:p>
        </p:txBody>
      </p:sp>
      <p:sp>
        <p:nvSpPr>
          <p:cNvPr id="3097" name="Slide Number Placeholder 5">
            <a:extLst>
              <a:ext uri="{FF2B5EF4-FFF2-40B4-BE49-F238E27FC236}">
                <a16:creationId xmlns:a16="http://schemas.microsoft.com/office/drawing/2014/main" id="{FB744DB4-A1F8-06EA-ACBA-BF46F2AA50A6}"/>
              </a:ext>
            </a:extLst>
          </p:cNvPr>
          <p:cNvSpPr>
            <a:spLocks noGrp="1"/>
          </p:cNvSpPr>
          <p:nvPr>
            <p:ph type="sldNum" sz="quarter" idx="12"/>
          </p:nvPr>
        </p:nvSpPr>
        <p:spPr>
          <a:xfrm>
            <a:off x="10352540" y="295729"/>
            <a:ext cx="838199" cy="767687"/>
          </a:xfrm>
        </p:spPr>
        <p:txBody>
          <a:bodyPr>
            <a:normAutofit/>
          </a:bodyPr>
          <a:lstStyle/>
          <a:p>
            <a:pPr>
              <a:spcAft>
                <a:spcPts val="600"/>
              </a:spcAft>
            </a:pPr>
            <a:fld id="{D57F1E4F-1CFF-5643-939E-217C01CDF565}" type="slidenum">
              <a:rPr lang="en-US" smtClean="0">
                <a:solidFill>
                  <a:srgbClr val="FFFFFF"/>
                </a:solidFill>
              </a:rPr>
              <a:pPr>
                <a:spcAft>
                  <a:spcPts val="600"/>
                </a:spcAft>
              </a:pPr>
              <a:t>25</a:t>
            </a:fld>
            <a:endParaRPr lang="en-US" dirty="0">
              <a:solidFill>
                <a:srgbClr val="FFFFFF"/>
              </a:solidFill>
            </a:endParaRPr>
          </a:p>
        </p:txBody>
      </p:sp>
      <p:sp>
        <p:nvSpPr>
          <p:cNvPr id="3" name="Content Placeholder 2">
            <a:extLst>
              <a:ext uri="{FF2B5EF4-FFF2-40B4-BE49-F238E27FC236}">
                <a16:creationId xmlns:a16="http://schemas.microsoft.com/office/drawing/2014/main" id="{4EECBCA7-C3DF-65F3-50E7-74C820589618}"/>
              </a:ext>
            </a:extLst>
          </p:cNvPr>
          <p:cNvSpPr>
            <a:spLocks noGrp="1"/>
          </p:cNvSpPr>
          <p:nvPr>
            <p:ph idx="1"/>
          </p:nvPr>
        </p:nvSpPr>
        <p:spPr>
          <a:xfrm>
            <a:off x="668458" y="1806322"/>
            <a:ext cx="9312155" cy="4213478"/>
          </a:xfrm>
        </p:spPr>
        <p:txBody>
          <a:bodyPr>
            <a:normAutofit fontScale="92500" lnSpcReduction="10000"/>
          </a:bodyPr>
          <a:lstStyle/>
          <a:p>
            <a:r>
              <a:rPr lang="en-US" sz="3200" b="1" dirty="0"/>
              <a:t>Our limitation is not of human design. Our limitation is in our small view of God and understanding His power He has entrusted to us to change the world for good.</a:t>
            </a:r>
          </a:p>
          <a:p>
            <a:r>
              <a:rPr lang="en-US" sz="3200" b="1" dirty="0"/>
              <a:t>Love God and Love People</a:t>
            </a:r>
          </a:p>
          <a:p>
            <a:r>
              <a:rPr lang="en-US" sz="3200" b="1" dirty="0"/>
              <a:t>“He has shown you, O man, what </a:t>
            </a:r>
            <a:r>
              <a:rPr lang="en-US" sz="3200" b="1" i="1" dirty="0"/>
              <a:t>is</a:t>
            </a:r>
            <a:r>
              <a:rPr lang="en-US" sz="3200" b="1" dirty="0"/>
              <a:t> good;</a:t>
            </a:r>
            <a:br>
              <a:rPr lang="en-US" sz="3200" b="1" dirty="0"/>
            </a:br>
            <a:r>
              <a:rPr lang="en-US" sz="3200" b="1" dirty="0"/>
              <a:t>And what does the </a:t>
            </a:r>
            <a:r>
              <a:rPr lang="en-US" sz="3200" b="1" cap="small" dirty="0"/>
              <a:t>Lord</a:t>
            </a:r>
            <a:r>
              <a:rPr lang="en-US" sz="3200" b="1" dirty="0"/>
              <a:t> require of you</a:t>
            </a:r>
            <a:br>
              <a:rPr lang="en-US" sz="3200" b="1" dirty="0"/>
            </a:br>
            <a:r>
              <a:rPr lang="en-US" sz="3200" b="1" dirty="0"/>
              <a:t>But to do justly, To love mercy, And to walk humbly with your God?” Micah 6:8</a:t>
            </a:r>
          </a:p>
          <a:p>
            <a:endParaRPr lang="en-US" dirty="0"/>
          </a:p>
        </p:txBody>
      </p:sp>
      <p:sp>
        <p:nvSpPr>
          <p:cNvPr id="3099" name="Footer Placeholder 4">
            <a:extLst>
              <a:ext uri="{FF2B5EF4-FFF2-40B4-BE49-F238E27FC236}">
                <a16:creationId xmlns:a16="http://schemas.microsoft.com/office/drawing/2014/main" id="{BA737E4D-F369-DF9A-A82E-0D80DA3875CF}"/>
              </a:ext>
            </a:extLst>
          </p:cNvPr>
          <p:cNvSpPr>
            <a:spLocks noGrp="1"/>
          </p:cNvSpPr>
          <p:nvPr>
            <p:ph type="ftr" sz="quarter" idx="11"/>
          </p:nvPr>
        </p:nvSpPr>
        <p:spPr>
          <a:xfrm>
            <a:off x="561110" y="6391838"/>
            <a:ext cx="3859795" cy="304801"/>
          </a:xfrm>
        </p:spPr>
        <p:txBody>
          <a:bodyPr>
            <a:normAutofit/>
          </a:bodyPr>
          <a:lstStyle/>
          <a:p>
            <a:pPr>
              <a:spcAft>
                <a:spcPts val="600"/>
              </a:spcAft>
            </a:pPr>
            <a:r>
              <a:rPr lang="en-US" b="0"/>
              <a:t>Footer Element Sample Object</a:t>
            </a:r>
          </a:p>
        </p:txBody>
      </p:sp>
      <p:sp>
        <p:nvSpPr>
          <p:cNvPr id="3098" name="Date Placeholder 3">
            <a:extLst>
              <a:ext uri="{FF2B5EF4-FFF2-40B4-BE49-F238E27FC236}">
                <a16:creationId xmlns:a16="http://schemas.microsoft.com/office/drawing/2014/main" id="{5B54BEA5-54BD-5DD7-57D2-C5684CAC7A4F}"/>
              </a:ext>
            </a:extLst>
          </p:cNvPr>
          <p:cNvSpPr>
            <a:spLocks noGrp="1"/>
          </p:cNvSpPr>
          <p:nvPr>
            <p:ph type="dt" sz="half" idx="10"/>
          </p:nvPr>
        </p:nvSpPr>
        <p:spPr>
          <a:xfrm>
            <a:off x="10653104" y="6391838"/>
            <a:ext cx="990599" cy="304799"/>
          </a:xfrm>
        </p:spPr>
        <p:txBody>
          <a:bodyPr>
            <a:normAutofit/>
          </a:bodyPr>
          <a:lstStyle/>
          <a:p>
            <a:pPr>
              <a:spcAft>
                <a:spcPts val="600"/>
              </a:spcAft>
            </a:pPr>
            <a:fld id="{19EE5003-EB0C-4778-B228-1611B5F3B075}" type="datetime1">
              <a:rPr lang="en-US" b="0" smtClean="0"/>
              <a:pPr>
                <a:spcAft>
                  <a:spcPts val="600"/>
                </a:spcAft>
              </a:pPr>
              <a:t>5/26/2025</a:t>
            </a:fld>
            <a:endParaRPr lang="en-US" b="0"/>
          </a:p>
        </p:txBody>
      </p:sp>
    </p:spTree>
    <p:extLst>
      <p:ext uri="{BB962C8B-B14F-4D97-AF65-F5344CB8AC3E}">
        <p14:creationId xmlns:p14="http://schemas.microsoft.com/office/powerpoint/2010/main" val="98212185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5C81B-9802-B9A6-8F7D-BE50A63AFD5E}"/>
              </a:ext>
            </a:extLst>
          </p:cNvPr>
          <p:cNvSpPr>
            <a:spLocks noGrp="1"/>
          </p:cNvSpPr>
          <p:nvPr>
            <p:ph type="ctrTitle"/>
          </p:nvPr>
        </p:nvSpPr>
        <p:spPr>
          <a:xfrm>
            <a:off x="5991845" y="1852123"/>
            <a:ext cx="4535926" cy="3153753"/>
          </a:xfrm>
        </p:spPr>
        <p:txBody>
          <a:bodyPr>
            <a:normAutofit/>
          </a:bodyPr>
          <a:lstStyle/>
          <a:p>
            <a:r>
              <a:rPr lang="en-US" dirty="0"/>
              <a:t>Thank you!!</a:t>
            </a:r>
            <a:br>
              <a:rPr lang="en-US" dirty="0"/>
            </a:br>
            <a:endParaRPr lang="en-US" dirty="0"/>
          </a:p>
        </p:txBody>
      </p:sp>
      <p:sp>
        <p:nvSpPr>
          <p:cNvPr id="3" name="Content Placeholder 2">
            <a:extLst>
              <a:ext uri="{FF2B5EF4-FFF2-40B4-BE49-F238E27FC236}">
                <a16:creationId xmlns:a16="http://schemas.microsoft.com/office/drawing/2014/main" id="{128E3FFA-3BC3-9366-5634-5E7FA39AF434}"/>
              </a:ext>
            </a:extLst>
          </p:cNvPr>
          <p:cNvSpPr>
            <a:spLocks noGrp="1"/>
          </p:cNvSpPr>
          <p:nvPr>
            <p:ph type="subTitle" idx="1"/>
          </p:nvPr>
        </p:nvSpPr>
        <p:spPr>
          <a:xfrm>
            <a:off x="6225881" y="4862832"/>
            <a:ext cx="4535926" cy="1113804"/>
          </a:xfrm>
        </p:spPr>
        <p:txBody>
          <a:bodyPr>
            <a:normAutofit/>
          </a:bodyPr>
          <a:lstStyle/>
          <a:p>
            <a:r>
              <a:rPr lang="en-US" dirty="0"/>
              <a:t>Questions, Answers or Comments?</a:t>
            </a:r>
          </a:p>
        </p:txBody>
      </p:sp>
      <p:sp>
        <p:nvSpPr>
          <p:cNvPr id="9" name="Slide Number Placeholder 7">
            <a:extLst>
              <a:ext uri="{FF2B5EF4-FFF2-40B4-BE49-F238E27FC236}">
                <a16:creationId xmlns:a16="http://schemas.microsoft.com/office/drawing/2014/main" id="{106B0E84-8DE9-4D6F-89F3-8133D2171C8A}"/>
              </a:ext>
            </a:extLst>
          </p:cNvPr>
          <p:cNvSpPr>
            <a:spLocks noGrp="1"/>
          </p:cNvSpPr>
          <p:nvPr>
            <p:ph type="sldNum" sz="quarter" idx="12"/>
          </p:nvPr>
        </p:nvSpPr>
        <p:spPr>
          <a:xfrm>
            <a:off x="10342708" y="295729"/>
            <a:ext cx="838199" cy="767687"/>
          </a:xfrm>
        </p:spPr>
        <p:txBody>
          <a:bodyPr>
            <a:normAutofit/>
          </a:bodyPr>
          <a:lstStyle/>
          <a:p>
            <a:pPr>
              <a:spcAft>
                <a:spcPts val="600"/>
              </a:spcAft>
            </a:pPr>
            <a:fld id="{257BB29A-8DC8-40A3-8B9B-07ED3EE84761}" type="slidenum">
              <a:rPr lang="en-US"/>
              <a:pPr>
                <a:spcAft>
                  <a:spcPts val="600"/>
                </a:spcAft>
              </a:pPr>
              <a:t>26</a:t>
            </a:fld>
            <a:endParaRPr lang="en-US"/>
          </a:p>
        </p:txBody>
      </p:sp>
      <p:pic>
        <p:nvPicPr>
          <p:cNvPr id="4098" name="Picture 2">
            <a:extLst>
              <a:ext uri="{FF2B5EF4-FFF2-40B4-BE49-F238E27FC236}">
                <a16:creationId xmlns:a16="http://schemas.microsoft.com/office/drawing/2014/main" id="{774BE773-4DCE-7F0D-69CA-3EC7D2EA214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76842" y="498422"/>
            <a:ext cx="8274628" cy="2544448"/>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pic>
        <p:nvPicPr>
          <p:cNvPr id="5" name="Picture 4" descr="Yellow and blue symbols">
            <a:extLst>
              <a:ext uri="{FF2B5EF4-FFF2-40B4-BE49-F238E27FC236}">
                <a16:creationId xmlns:a16="http://schemas.microsoft.com/office/drawing/2014/main" id="{77B7B44B-85E8-9B98-B6A2-2FF693778460}"/>
              </a:ext>
            </a:extLst>
          </p:cNvPr>
          <p:cNvPicPr>
            <a:picLocks noChangeAspect="1"/>
          </p:cNvPicPr>
          <p:nvPr/>
        </p:nvPicPr>
        <p:blipFill>
          <a:blip r:embed="rId3"/>
          <a:srcRect t="12909" b="13562"/>
          <a:stretch>
            <a:fillRect/>
          </a:stretch>
        </p:blipFill>
        <p:spPr>
          <a:xfrm>
            <a:off x="1589106" y="3574618"/>
            <a:ext cx="4025050" cy="2264078"/>
          </a:xfrm>
          <a:prstGeom prst="rect">
            <a:avLst/>
          </a:prstGeom>
          <a:noFill/>
        </p:spPr>
      </p:pic>
      <p:sp>
        <p:nvSpPr>
          <p:cNvPr id="11" name="Footer Placeholder 6">
            <a:extLst>
              <a:ext uri="{FF2B5EF4-FFF2-40B4-BE49-F238E27FC236}">
                <a16:creationId xmlns:a16="http://schemas.microsoft.com/office/drawing/2014/main" id="{B00FCEEB-C691-45A2-83E0-3B5E49F3A871}"/>
              </a:ext>
            </a:extLst>
          </p:cNvPr>
          <p:cNvSpPr>
            <a:spLocks noGrp="1"/>
          </p:cNvSpPr>
          <p:nvPr>
            <p:ph type="ftr" sz="quarter" idx="11"/>
          </p:nvPr>
        </p:nvSpPr>
        <p:spPr>
          <a:xfrm>
            <a:off x="561110" y="6391838"/>
            <a:ext cx="3859795" cy="304801"/>
          </a:xfrm>
        </p:spPr>
        <p:txBody>
          <a:bodyPr>
            <a:normAutofit/>
          </a:bodyPr>
          <a:lstStyle/>
          <a:p>
            <a:pPr>
              <a:spcAft>
                <a:spcPts val="600"/>
              </a:spcAft>
            </a:pPr>
            <a:r>
              <a:rPr lang="en-US">
                <a:solidFill>
                  <a:schemeClr val="accent1"/>
                </a:solidFill>
              </a:rPr>
              <a:t>Sample Footer Text</a:t>
            </a:r>
          </a:p>
        </p:txBody>
      </p:sp>
      <p:sp>
        <p:nvSpPr>
          <p:cNvPr id="13" name="Date Placeholder 5">
            <a:extLst>
              <a:ext uri="{FF2B5EF4-FFF2-40B4-BE49-F238E27FC236}">
                <a16:creationId xmlns:a16="http://schemas.microsoft.com/office/drawing/2014/main" id="{E713FEDA-0C65-491C-81FA-DF306B039369}"/>
              </a:ext>
            </a:extLst>
          </p:cNvPr>
          <p:cNvSpPr>
            <a:spLocks noGrp="1"/>
          </p:cNvSpPr>
          <p:nvPr>
            <p:ph type="dt" sz="half" idx="10"/>
          </p:nvPr>
        </p:nvSpPr>
        <p:spPr>
          <a:xfrm>
            <a:off x="10653104" y="6391838"/>
            <a:ext cx="990599" cy="304799"/>
          </a:xfrm>
        </p:spPr>
        <p:txBody>
          <a:bodyPr>
            <a:normAutofit/>
          </a:bodyPr>
          <a:lstStyle/>
          <a:p>
            <a:pPr>
              <a:spcAft>
                <a:spcPts val="600"/>
              </a:spcAft>
            </a:pPr>
            <a:fld id="{FF9519E7-187D-48BC-B1C4-D4D03E338FC3}" type="datetime1">
              <a:rPr lang="en-US">
                <a:solidFill>
                  <a:schemeClr val="accent1">
                    <a:alpha val="60000"/>
                  </a:schemeClr>
                </a:solidFill>
              </a:rPr>
              <a:pPr>
                <a:spcAft>
                  <a:spcPts val="600"/>
                </a:spcAft>
              </a:pPr>
              <a:t>5/26/2025</a:t>
            </a:fld>
            <a:endParaRPr lang="en-US">
              <a:solidFill>
                <a:schemeClr val="accent1">
                  <a:alpha val="60000"/>
                </a:schemeClr>
              </a:solidFill>
            </a:endParaRPr>
          </a:p>
        </p:txBody>
      </p:sp>
    </p:spTree>
    <p:extLst>
      <p:ext uri="{BB962C8B-B14F-4D97-AF65-F5344CB8AC3E}">
        <p14:creationId xmlns:p14="http://schemas.microsoft.com/office/powerpoint/2010/main" val="2505258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34BCCA-A9A0-F50F-C18F-725A2F98C178}"/>
              </a:ext>
            </a:extLst>
          </p:cNvPr>
          <p:cNvSpPr>
            <a:spLocks noGrp="1"/>
          </p:cNvSpPr>
          <p:nvPr>
            <p:ph idx="1"/>
          </p:nvPr>
        </p:nvSpPr>
        <p:spPr>
          <a:xfrm>
            <a:off x="3329187" y="67149"/>
            <a:ext cx="6813755" cy="3811740"/>
          </a:xfrm>
        </p:spPr>
        <p:txBody>
          <a:bodyPr anchor="ctr">
            <a:normAutofit/>
          </a:bodyPr>
          <a:lstStyle/>
          <a:p>
            <a:r>
              <a:rPr lang="en-US" sz="2400" dirty="0">
                <a:solidFill>
                  <a:srgbClr val="FFFFFF"/>
                </a:solidFill>
              </a:rPr>
              <a:t>Diversity means the presence and acceptance of differences among people, including race, gender, ethnicity, sexual orientation, disability, age, culture, and more.</a:t>
            </a:r>
          </a:p>
        </p:txBody>
      </p:sp>
      <p:sp>
        <p:nvSpPr>
          <p:cNvPr id="10" name="Slide Number Placeholder 5">
            <a:extLst>
              <a:ext uri="{FF2B5EF4-FFF2-40B4-BE49-F238E27FC236}">
                <a16:creationId xmlns:a16="http://schemas.microsoft.com/office/drawing/2014/main" id="{9D1C60A7-F860-74FA-C4A3-15324C563C0F}"/>
              </a:ext>
            </a:extLst>
          </p:cNvPr>
          <p:cNvSpPr>
            <a:spLocks noGrp="1"/>
          </p:cNvSpPr>
          <p:nvPr>
            <p:ph type="sldNum" sz="quarter" idx="12"/>
          </p:nvPr>
        </p:nvSpPr>
        <p:spPr>
          <a:xfrm>
            <a:off x="10352540" y="295729"/>
            <a:ext cx="838199" cy="767687"/>
          </a:xfrm>
        </p:spPr>
        <p:txBody>
          <a:bodyPr/>
          <a:lstStyle/>
          <a:p>
            <a:pPr>
              <a:spcAft>
                <a:spcPts val="600"/>
              </a:spcAft>
            </a:pPr>
            <a:fld id="{D57F1E4F-1CFF-5643-939E-217C01CDF565}" type="slidenum">
              <a:rPr lang="en-US" smtClean="0">
                <a:solidFill>
                  <a:srgbClr val="FFFFFF"/>
                </a:solidFill>
              </a:rPr>
              <a:pPr>
                <a:spcAft>
                  <a:spcPts val="600"/>
                </a:spcAft>
              </a:pPr>
              <a:t>3</a:t>
            </a:fld>
            <a:endParaRPr lang="en-US" dirty="0">
              <a:solidFill>
                <a:srgbClr val="FFFFFF"/>
              </a:solidFill>
            </a:endParaRPr>
          </a:p>
        </p:txBody>
      </p:sp>
      <p:pic>
        <p:nvPicPr>
          <p:cNvPr id="5" name="Picture 4" descr="A group of people standing together&#10;&#10;AI-generated content may be incorrect.">
            <a:extLst>
              <a:ext uri="{FF2B5EF4-FFF2-40B4-BE49-F238E27FC236}">
                <a16:creationId xmlns:a16="http://schemas.microsoft.com/office/drawing/2014/main" id="{C15C99F8-9444-2612-0E76-235B5DC762E6}"/>
              </a:ext>
            </a:extLst>
          </p:cNvPr>
          <p:cNvPicPr>
            <a:picLocks noChangeAspect="1"/>
          </p:cNvPicPr>
          <p:nvPr/>
        </p:nvPicPr>
        <p:blipFill>
          <a:blip r:embed="rId3"/>
          <a:stretch>
            <a:fillRect/>
          </a:stretch>
        </p:blipFill>
        <p:spPr>
          <a:xfrm>
            <a:off x="3287976" y="4212546"/>
            <a:ext cx="7319064" cy="2294985"/>
          </a:xfrm>
          <a:prstGeom prst="roundRect">
            <a:avLst>
              <a:gd name="adj" fmla="val 1858"/>
            </a:avLst>
          </a:prstGeom>
          <a:noFill/>
          <a:effectLst>
            <a:outerShdw blurRad="50800" dist="50800" dir="5400000" algn="tl" rotWithShape="0">
              <a:srgbClr val="000000">
                <a:alpha val="43000"/>
              </a:srgbClr>
            </a:outerShdw>
          </a:effectLst>
        </p:spPr>
      </p:pic>
      <p:sp>
        <p:nvSpPr>
          <p:cNvPr id="12" name="Footer Placeholder 4">
            <a:extLst>
              <a:ext uri="{FF2B5EF4-FFF2-40B4-BE49-F238E27FC236}">
                <a16:creationId xmlns:a16="http://schemas.microsoft.com/office/drawing/2014/main" id="{F69D8496-84FC-4CCB-B75E-2A0F5B9B6653}"/>
              </a:ext>
            </a:extLst>
          </p:cNvPr>
          <p:cNvSpPr>
            <a:spLocks noGrp="1"/>
          </p:cNvSpPr>
          <p:nvPr>
            <p:ph type="ftr" sz="quarter" idx="11"/>
          </p:nvPr>
        </p:nvSpPr>
        <p:spPr>
          <a:xfrm>
            <a:off x="561110" y="6391838"/>
            <a:ext cx="3859795" cy="304801"/>
          </a:xfrm>
        </p:spPr>
        <p:txBody>
          <a:bodyPr/>
          <a:lstStyle/>
          <a:p>
            <a:pPr>
              <a:spcAft>
                <a:spcPts val="600"/>
              </a:spcAft>
            </a:pPr>
            <a:r>
              <a:rPr lang="en-US"/>
              <a:t>Footer Element Sample Object</a:t>
            </a:r>
            <a:endParaRPr lang="en-US" dirty="0"/>
          </a:p>
        </p:txBody>
      </p:sp>
      <p:sp>
        <p:nvSpPr>
          <p:cNvPr id="14" name="Date Placeholder 3">
            <a:extLst>
              <a:ext uri="{FF2B5EF4-FFF2-40B4-BE49-F238E27FC236}">
                <a16:creationId xmlns:a16="http://schemas.microsoft.com/office/drawing/2014/main" id="{FE1F45B5-0A59-0594-0F67-93A321CFBFB2}"/>
              </a:ext>
            </a:extLst>
          </p:cNvPr>
          <p:cNvSpPr>
            <a:spLocks noGrp="1"/>
          </p:cNvSpPr>
          <p:nvPr>
            <p:ph type="dt" sz="half" idx="10"/>
          </p:nvPr>
        </p:nvSpPr>
        <p:spPr>
          <a:xfrm>
            <a:off x="10653104" y="6391838"/>
            <a:ext cx="990599" cy="304799"/>
          </a:xfrm>
        </p:spPr>
        <p:txBody>
          <a:bodyPr/>
          <a:lstStyle/>
          <a:p>
            <a:pPr>
              <a:spcAft>
                <a:spcPts val="600"/>
              </a:spcAft>
            </a:pPr>
            <a:fld id="{19EE5003-EB0C-4778-B228-1611B5F3B075}" type="datetime1">
              <a:rPr lang="en-US" smtClean="0"/>
              <a:pPr>
                <a:spcAft>
                  <a:spcPts val="600"/>
                </a:spcAft>
              </a:pPr>
              <a:t>5/26/2025</a:t>
            </a:fld>
            <a:endParaRPr lang="en-US" dirty="0"/>
          </a:p>
        </p:txBody>
      </p:sp>
      <p:pic>
        <p:nvPicPr>
          <p:cNvPr id="2050" name="Picture 2" descr="A landscape with mountains and trees&#10;&#10;Description automatically generated">
            <a:extLst>
              <a:ext uri="{FF2B5EF4-FFF2-40B4-BE49-F238E27FC236}">
                <a16:creationId xmlns:a16="http://schemas.microsoft.com/office/drawing/2014/main" id="{DC8DFBCE-0F82-8465-2A1C-3820987A8F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979" y="63062"/>
            <a:ext cx="2485308"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4DC2C421-8DC2-5C2C-80CB-B7003FC436BD}"/>
              </a:ext>
            </a:extLst>
          </p:cNvPr>
          <p:cNvSpPr txBox="1"/>
          <p:nvPr/>
        </p:nvSpPr>
        <p:spPr>
          <a:xfrm>
            <a:off x="843879" y="1680632"/>
            <a:ext cx="2153508" cy="584775"/>
          </a:xfrm>
          <a:prstGeom prst="rect">
            <a:avLst/>
          </a:prstGeom>
          <a:noFill/>
        </p:spPr>
        <p:txBody>
          <a:bodyPr wrap="square" rtlCol="0">
            <a:spAutoFit/>
          </a:bodyPr>
          <a:lstStyle/>
          <a:p>
            <a:r>
              <a:rPr lang="en-US" sz="3200" dirty="0">
                <a:solidFill>
                  <a:schemeClr val="bg1"/>
                </a:solidFill>
              </a:rPr>
              <a:t>DIVERSITY</a:t>
            </a:r>
          </a:p>
        </p:txBody>
      </p:sp>
    </p:spTree>
    <p:extLst>
      <p:ext uri="{BB962C8B-B14F-4D97-AF65-F5344CB8AC3E}">
        <p14:creationId xmlns:p14="http://schemas.microsoft.com/office/powerpoint/2010/main" val="2663419825"/>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oster of a sports field&#10;&#10;AI-generated content may be incorrect.">
            <a:extLst>
              <a:ext uri="{FF2B5EF4-FFF2-40B4-BE49-F238E27FC236}">
                <a16:creationId xmlns:a16="http://schemas.microsoft.com/office/drawing/2014/main" id="{2F3D31AB-8339-2581-7B88-5AAA9E5064C5}"/>
              </a:ext>
            </a:extLst>
          </p:cNvPr>
          <p:cNvPicPr>
            <a:picLocks noChangeAspect="1"/>
          </p:cNvPicPr>
          <p:nvPr/>
        </p:nvPicPr>
        <p:blipFill>
          <a:blip r:embed="rId2"/>
          <a:stretch>
            <a:fillRect/>
          </a:stretch>
        </p:blipFill>
        <p:spPr>
          <a:xfrm>
            <a:off x="6703217" y="845031"/>
            <a:ext cx="3878317" cy="4527857"/>
          </a:xfrm>
          <a:prstGeom prst="rect">
            <a:avLst/>
          </a:prstGeom>
          <a:noFill/>
        </p:spPr>
      </p:pic>
      <p:sp>
        <p:nvSpPr>
          <p:cNvPr id="10" name="Slide Number Placeholder 17">
            <a:extLst>
              <a:ext uri="{FF2B5EF4-FFF2-40B4-BE49-F238E27FC236}">
                <a16:creationId xmlns:a16="http://schemas.microsoft.com/office/drawing/2014/main" id="{12FF388E-522B-3A37-A480-E6F234B6405C}"/>
              </a:ext>
            </a:extLst>
          </p:cNvPr>
          <p:cNvSpPr>
            <a:spLocks noGrp="1"/>
          </p:cNvSpPr>
          <p:nvPr>
            <p:ph type="sldNum" sz="quarter" idx="12"/>
          </p:nvPr>
        </p:nvSpPr>
        <p:spPr>
          <a:xfrm>
            <a:off x="10352540" y="295729"/>
            <a:ext cx="838199" cy="767687"/>
          </a:xfrm>
        </p:spPr>
        <p:txBody>
          <a:bodyPr/>
          <a:lstStyle/>
          <a:p>
            <a:pPr>
              <a:spcAft>
                <a:spcPts val="600"/>
              </a:spcAft>
            </a:pPr>
            <a:fld id="{257BB29A-8DC8-40A3-8B9B-07ED3EE84761}" type="slidenum">
              <a:rPr lang="en-US" smtClean="0">
                <a:solidFill>
                  <a:srgbClr val="FFFFFF"/>
                </a:solidFill>
              </a:rPr>
              <a:pPr>
                <a:spcAft>
                  <a:spcPts val="600"/>
                </a:spcAft>
              </a:pPr>
              <a:t>4</a:t>
            </a:fld>
            <a:endParaRPr lang="en-US">
              <a:solidFill>
                <a:srgbClr val="FFFFFF"/>
              </a:solidFill>
            </a:endParaRPr>
          </a:p>
        </p:txBody>
      </p:sp>
      <p:sp>
        <p:nvSpPr>
          <p:cNvPr id="12" name="Footer Placeholder 4">
            <a:extLst>
              <a:ext uri="{FF2B5EF4-FFF2-40B4-BE49-F238E27FC236}">
                <a16:creationId xmlns:a16="http://schemas.microsoft.com/office/drawing/2014/main" id="{6D891FEE-8AEC-2C32-BDA8-6F6C7731E617}"/>
              </a:ext>
            </a:extLst>
          </p:cNvPr>
          <p:cNvSpPr>
            <a:spLocks noGrp="1"/>
          </p:cNvSpPr>
          <p:nvPr>
            <p:ph type="ftr" sz="quarter" idx="11"/>
          </p:nvPr>
        </p:nvSpPr>
        <p:spPr>
          <a:xfrm>
            <a:off x="561110" y="6391838"/>
            <a:ext cx="3859795" cy="304801"/>
          </a:xfrm>
        </p:spPr>
        <p:txBody>
          <a:bodyPr/>
          <a:lstStyle/>
          <a:p>
            <a:pPr>
              <a:spcAft>
                <a:spcPts val="600"/>
              </a:spcAft>
            </a:pPr>
            <a:r>
              <a:rPr lang="en-US" dirty="0"/>
              <a:t>Footer Element Sample Object</a:t>
            </a:r>
          </a:p>
        </p:txBody>
      </p:sp>
      <p:sp>
        <p:nvSpPr>
          <p:cNvPr id="14" name="Date Placeholder 3">
            <a:extLst>
              <a:ext uri="{FF2B5EF4-FFF2-40B4-BE49-F238E27FC236}">
                <a16:creationId xmlns:a16="http://schemas.microsoft.com/office/drawing/2014/main" id="{38C9D931-89E2-047F-A57E-20D843A7415F}"/>
              </a:ext>
            </a:extLst>
          </p:cNvPr>
          <p:cNvSpPr>
            <a:spLocks noGrp="1"/>
          </p:cNvSpPr>
          <p:nvPr>
            <p:ph type="dt" sz="half" idx="10"/>
          </p:nvPr>
        </p:nvSpPr>
        <p:spPr>
          <a:xfrm>
            <a:off x="10653104" y="6391838"/>
            <a:ext cx="990599" cy="304799"/>
          </a:xfrm>
        </p:spPr>
        <p:txBody>
          <a:bodyPr/>
          <a:lstStyle/>
          <a:p>
            <a:pPr>
              <a:spcAft>
                <a:spcPts val="600"/>
              </a:spcAft>
            </a:pPr>
            <a:fld id="{FF3B430E-5AA7-48FF-856B-8DD4D1188302}" type="datetime1">
              <a:rPr lang="en-US" smtClean="0"/>
              <a:pPr>
                <a:spcAft>
                  <a:spcPts val="600"/>
                </a:spcAft>
              </a:pPr>
              <a:t>5/26/2025</a:t>
            </a:fld>
            <a:endParaRPr lang="en-US" dirty="0"/>
          </a:p>
        </p:txBody>
      </p:sp>
      <p:pic>
        <p:nvPicPr>
          <p:cNvPr id="6" name="Picture 2" descr="A landscape with mountains and trees&#10;&#10;Description automatically generated">
            <a:extLst>
              <a:ext uri="{FF2B5EF4-FFF2-40B4-BE49-F238E27FC236}">
                <a16:creationId xmlns:a16="http://schemas.microsoft.com/office/drawing/2014/main" id="{961CBBEA-87E5-0F0D-F7EB-FFD57CB0F3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479" y="586477"/>
            <a:ext cx="1753469"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714477EB-E8AA-56D0-1B4E-C07992EAB90B}"/>
              </a:ext>
            </a:extLst>
          </p:cNvPr>
          <p:cNvSpPr txBox="1"/>
          <p:nvPr/>
        </p:nvSpPr>
        <p:spPr>
          <a:xfrm>
            <a:off x="2178207" y="911569"/>
            <a:ext cx="4847072" cy="5509200"/>
          </a:xfrm>
          <a:prstGeom prst="rect">
            <a:avLst/>
          </a:prstGeom>
          <a:noFill/>
        </p:spPr>
        <p:txBody>
          <a:bodyPr wrap="square" rtlCol="0">
            <a:spAutoFit/>
          </a:bodyPr>
          <a:lstStyle/>
          <a:p>
            <a:r>
              <a:rPr lang="en-US" sz="3200" b="0" i="0" dirty="0">
                <a:solidFill>
                  <a:srgbClr val="FFFFFF"/>
                </a:solidFill>
                <a:effectLst/>
              </a:rPr>
              <a:t>Equity focuses on fairness and justice, providing resources and opportunities tailored to individuals' unique circumstances to achieve equal outcomes, rather than simply offering the same treatment to everyone.</a:t>
            </a:r>
          </a:p>
        </p:txBody>
      </p:sp>
      <p:sp>
        <p:nvSpPr>
          <p:cNvPr id="9" name="TextBox 8">
            <a:extLst>
              <a:ext uri="{FF2B5EF4-FFF2-40B4-BE49-F238E27FC236}">
                <a16:creationId xmlns:a16="http://schemas.microsoft.com/office/drawing/2014/main" id="{4C07A7A8-35C7-D8E0-AC0B-F176A6EAD2FC}"/>
              </a:ext>
            </a:extLst>
          </p:cNvPr>
          <p:cNvSpPr txBox="1"/>
          <p:nvPr/>
        </p:nvSpPr>
        <p:spPr>
          <a:xfrm>
            <a:off x="609317" y="2276541"/>
            <a:ext cx="2038686" cy="584775"/>
          </a:xfrm>
          <a:prstGeom prst="rect">
            <a:avLst/>
          </a:prstGeom>
          <a:noFill/>
        </p:spPr>
        <p:txBody>
          <a:bodyPr wrap="square" rtlCol="0">
            <a:spAutoFit/>
          </a:bodyPr>
          <a:lstStyle/>
          <a:p>
            <a:r>
              <a:rPr lang="en-US" sz="3200" b="1" dirty="0">
                <a:solidFill>
                  <a:schemeClr val="bg1"/>
                </a:solidFill>
              </a:rPr>
              <a:t>EQUITY</a:t>
            </a:r>
          </a:p>
        </p:txBody>
      </p:sp>
    </p:spTree>
    <p:extLst>
      <p:ext uri="{BB962C8B-B14F-4D97-AF65-F5344CB8AC3E}">
        <p14:creationId xmlns:p14="http://schemas.microsoft.com/office/powerpoint/2010/main" val="1262998071"/>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4DC2C421-8DC2-5C2C-80CB-B7003FC436BD}"/>
              </a:ext>
            </a:extLst>
          </p:cNvPr>
          <p:cNvSpPr txBox="1"/>
          <p:nvPr/>
        </p:nvSpPr>
        <p:spPr>
          <a:xfrm>
            <a:off x="755370" y="823784"/>
            <a:ext cx="3305351" cy="5212172"/>
          </a:xfrm>
        </p:spPr>
        <p:txBody>
          <a:bodyPr vert="horz" lIns="91440" tIns="45720" rIns="91440" bIns="45720" rtlCol="0" anchor="ctr">
            <a:normAutofit/>
          </a:bodyPr>
          <a:lstStyle/>
          <a:p>
            <a:pPr>
              <a:spcBef>
                <a:spcPct val="0"/>
              </a:spcBef>
              <a:spcAft>
                <a:spcPts val="600"/>
              </a:spcAft>
            </a:pPr>
            <a:endParaRPr lang="en-US" sz="4000" b="0" i="0" kern="1200" dirty="0">
              <a:solidFill>
                <a:srgbClr val="FFFFFE"/>
              </a:solidFill>
              <a:latin typeface="+mj-lt"/>
              <a:ea typeface="+mj-ea"/>
              <a:cs typeface="+mj-cs"/>
            </a:endParaRPr>
          </a:p>
        </p:txBody>
      </p:sp>
      <p:sp>
        <p:nvSpPr>
          <p:cNvPr id="3" name="Content Placeholder 2">
            <a:extLst>
              <a:ext uri="{FF2B5EF4-FFF2-40B4-BE49-F238E27FC236}">
                <a16:creationId xmlns:a16="http://schemas.microsoft.com/office/drawing/2014/main" id="{7134BCCA-A9A0-F50F-C18F-725A2F98C178}"/>
              </a:ext>
            </a:extLst>
          </p:cNvPr>
          <p:cNvSpPr>
            <a:spLocks noGrp="1"/>
          </p:cNvSpPr>
          <p:nvPr>
            <p:ph idx="1"/>
          </p:nvPr>
        </p:nvSpPr>
        <p:spPr>
          <a:xfrm>
            <a:off x="2408045" y="626997"/>
            <a:ext cx="7253064" cy="2116204"/>
          </a:xfrm>
        </p:spPr>
        <p:txBody>
          <a:bodyPr vert="horz" lIns="91440" tIns="45720" rIns="91440" bIns="45720" rtlCol="0" anchor="ctr">
            <a:normAutofit/>
          </a:bodyPr>
          <a:lstStyle/>
          <a:p>
            <a:r>
              <a:rPr lang="en-US" sz="2400" dirty="0">
                <a:solidFill>
                  <a:srgbClr val="FFFFFE"/>
                </a:solidFill>
                <a:effectLst/>
              </a:rPr>
              <a:t>Inclusion means creating an environment where all individuals feel welcomed, respected, and able to fully participate.</a:t>
            </a:r>
            <a:endParaRPr lang="en-US" sz="2400" dirty="0">
              <a:solidFill>
                <a:srgbClr val="FFFFFE"/>
              </a:solidFill>
            </a:endParaRPr>
          </a:p>
        </p:txBody>
      </p:sp>
      <p:sp>
        <p:nvSpPr>
          <p:cNvPr id="10" name="Slide Number Placeholder 5">
            <a:extLst>
              <a:ext uri="{FF2B5EF4-FFF2-40B4-BE49-F238E27FC236}">
                <a16:creationId xmlns:a16="http://schemas.microsoft.com/office/drawing/2014/main" id="{9D1C60A7-F860-74FA-C4A3-15324C563C0F}"/>
              </a:ext>
            </a:extLst>
          </p:cNvPr>
          <p:cNvSpPr>
            <a:spLocks noGrp="1"/>
          </p:cNvSpPr>
          <p:nvPr>
            <p:ph type="sldNum" sz="quarter" idx="12"/>
          </p:nvPr>
        </p:nvSpPr>
        <p:spPr>
          <a:xfrm>
            <a:off x="10352540" y="295729"/>
            <a:ext cx="838199" cy="767687"/>
          </a:xfrm>
        </p:spPr>
        <p:txBody>
          <a:bodyPr vert="horz" lIns="91440" tIns="45720" rIns="91440" bIns="45720" rtlCol="0" anchor="b">
            <a:normAutofit/>
          </a:bodyPr>
          <a:lstStyle/>
          <a:p>
            <a:pPr defTabSz="914400">
              <a:spcAft>
                <a:spcPts val="600"/>
              </a:spcAft>
            </a:pPr>
            <a:fld id="{D57F1E4F-1CFF-5643-939E-217C01CDF565}" type="slidenum">
              <a:rPr lang="en-US">
                <a:solidFill>
                  <a:srgbClr val="FFFFFE"/>
                </a:solidFill>
              </a:rPr>
              <a:pPr defTabSz="914400">
                <a:spcAft>
                  <a:spcPts val="600"/>
                </a:spcAft>
              </a:pPr>
              <a:t>5</a:t>
            </a:fld>
            <a:endParaRPr lang="en-US">
              <a:solidFill>
                <a:srgbClr val="FFFFFE"/>
              </a:solidFill>
            </a:endParaRPr>
          </a:p>
        </p:txBody>
      </p:sp>
      <p:pic>
        <p:nvPicPr>
          <p:cNvPr id="2" name="Picture 1" descr="A group of hands holding puzzle pieces&#10;&#10;AI-generated content may be incorrect.">
            <a:extLst>
              <a:ext uri="{FF2B5EF4-FFF2-40B4-BE49-F238E27FC236}">
                <a16:creationId xmlns:a16="http://schemas.microsoft.com/office/drawing/2014/main" id="{DD76983C-0EF9-CC17-B139-E03F65488426}"/>
              </a:ext>
            </a:extLst>
          </p:cNvPr>
          <p:cNvPicPr>
            <a:picLocks noChangeAspect="1"/>
          </p:cNvPicPr>
          <p:nvPr/>
        </p:nvPicPr>
        <p:blipFill>
          <a:blip r:embed="rId2"/>
          <a:srcRect l="20774" r="11056"/>
          <a:stretch>
            <a:fillRect/>
          </a:stretch>
        </p:blipFill>
        <p:spPr>
          <a:xfrm>
            <a:off x="3967644" y="3278113"/>
            <a:ext cx="3455393" cy="2838523"/>
          </a:xfrm>
          <a:prstGeom prst="roundRect">
            <a:avLst>
              <a:gd name="adj" fmla="val 1858"/>
            </a:avLst>
          </a:prstGeom>
          <a:noFill/>
          <a:effectLst/>
        </p:spPr>
      </p:pic>
      <p:pic>
        <p:nvPicPr>
          <p:cNvPr id="2050" name="Picture 2" descr="A landscape with mountains and trees&#10;&#10;Description automatically generated">
            <a:extLst>
              <a:ext uri="{FF2B5EF4-FFF2-40B4-BE49-F238E27FC236}">
                <a16:creationId xmlns:a16="http://schemas.microsoft.com/office/drawing/2014/main" id="{DC8DFBCE-0F82-8465-2A1C-3820987A8F3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2204" y="476716"/>
            <a:ext cx="1818662" cy="6381284"/>
          </a:xfrm>
          <a:prstGeom prst="roundRect">
            <a:avLst>
              <a:gd name="adj" fmla="val 1858"/>
            </a:avLst>
          </a:prstGeom>
          <a:solidFill>
            <a:srgbClr val="FFFFFF"/>
          </a:solidFill>
          <a:effectLst/>
          <a:extLst>
            <a:ext uri="{909E8E84-426E-40DD-AFC4-6F175D3DCCD1}">
              <a14:hiddenFill xmlns:a14="http://schemas.microsoft.com/office/drawing/2010/main">
                <a:solidFill>
                  <a:srgbClr val="FFFFFF"/>
                </a:solidFill>
              </a14:hiddenFill>
            </a:ext>
          </a:extLst>
        </p:spPr>
      </p:pic>
      <p:sp>
        <p:nvSpPr>
          <p:cNvPr id="12" name="Footer Placeholder 4">
            <a:extLst>
              <a:ext uri="{FF2B5EF4-FFF2-40B4-BE49-F238E27FC236}">
                <a16:creationId xmlns:a16="http://schemas.microsoft.com/office/drawing/2014/main" id="{F69D8496-84FC-4CCB-B75E-2A0F5B9B6653}"/>
              </a:ext>
            </a:extLst>
          </p:cNvPr>
          <p:cNvSpPr>
            <a:spLocks noGrp="1"/>
          </p:cNvSpPr>
          <p:nvPr>
            <p:ph type="ftr" sz="quarter" idx="11"/>
          </p:nvPr>
        </p:nvSpPr>
        <p:spPr>
          <a:xfrm>
            <a:off x="561110" y="6391838"/>
            <a:ext cx="3859795" cy="304801"/>
          </a:xfrm>
        </p:spPr>
        <p:txBody>
          <a:bodyPr vert="horz" lIns="91440" tIns="45720" rIns="91440" bIns="45720" rtlCol="0" anchor="ctr">
            <a:normAutofit/>
          </a:bodyPr>
          <a:lstStyle/>
          <a:p>
            <a:pPr defTabSz="914400">
              <a:spcAft>
                <a:spcPts val="600"/>
              </a:spcAft>
            </a:pPr>
            <a:r>
              <a:rPr lang="en-US" b="1" i="0" kern="1200">
                <a:solidFill>
                  <a:schemeClr val="accent1"/>
                </a:solidFill>
                <a:latin typeface="+mn-lt"/>
                <a:ea typeface="+mn-ea"/>
                <a:cs typeface="+mn-cs"/>
              </a:rPr>
              <a:t>Footer Element Sample Object</a:t>
            </a:r>
          </a:p>
        </p:txBody>
      </p:sp>
      <p:sp>
        <p:nvSpPr>
          <p:cNvPr id="14" name="Date Placeholder 3">
            <a:extLst>
              <a:ext uri="{FF2B5EF4-FFF2-40B4-BE49-F238E27FC236}">
                <a16:creationId xmlns:a16="http://schemas.microsoft.com/office/drawing/2014/main" id="{FE1F45B5-0A59-0594-0F67-93A321CFBFB2}"/>
              </a:ext>
            </a:extLst>
          </p:cNvPr>
          <p:cNvSpPr>
            <a:spLocks noGrp="1"/>
          </p:cNvSpPr>
          <p:nvPr>
            <p:ph type="dt" sz="half" idx="10"/>
          </p:nvPr>
        </p:nvSpPr>
        <p:spPr>
          <a:xfrm>
            <a:off x="10653104" y="6391838"/>
            <a:ext cx="990599" cy="304799"/>
          </a:xfrm>
        </p:spPr>
        <p:txBody>
          <a:bodyPr vert="horz" lIns="91440" tIns="45720" rIns="91440" bIns="45720" rtlCol="0" anchor="ctr">
            <a:normAutofit/>
          </a:bodyPr>
          <a:lstStyle/>
          <a:p>
            <a:pPr defTabSz="914400">
              <a:spcAft>
                <a:spcPts val="600"/>
              </a:spcAft>
            </a:pPr>
            <a:fld id="{19EE5003-EB0C-4778-B228-1611B5F3B075}" type="datetime1">
              <a:rPr lang="en-US" smtClean="0"/>
              <a:pPr defTabSz="914400">
                <a:spcAft>
                  <a:spcPts val="600"/>
                </a:spcAft>
              </a:pPr>
              <a:t>5/26/2025</a:t>
            </a:fld>
            <a:endParaRPr lang="en-US"/>
          </a:p>
        </p:txBody>
      </p:sp>
      <p:sp>
        <p:nvSpPr>
          <p:cNvPr id="4" name="TextBox 3">
            <a:extLst>
              <a:ext uri="{FF2B5EF4-FFF2-40B4-BE49-F238E27FC236}">
                <a16:creationId xmlns:a16="http://schemas.microsoft.com/office/drawing/2014/main" id="{03F4B283-0703-2AC3-4796-EB2604566296}"/>
              </a:ext>
            </a:extLst>
          </p:cNvPr>
          <p:cNvSpPr txBox="1"/>
          <p:nvPr/>
        </p:nvSpPr>
        <p:spPr>
          <a:xfrm>
            <a:off x="482204" y="2554014"/>
            <a:ext cx="1818661" cy="461665"/>
          </a:xfrm>
          <a:prstGeom prst="rect">
            <a:avLst/>
          </a:prstGeom>
          <a:noFill/>
        </p:spPr>
        <p:txBody>
          <a:bodyPr wrap="square" rtlCol="0">
            <a:spAutoFit/>
          </a:bodyPr>
          <a:lstStyle/>
          <a:p>
            <a:pPr>
              <a:spcBef>
                <a:spcPct val="0"/>
              </a:spcBef>
              <a:spcAft>
                <a:spcPts val="600"/>
              </a:spcAft>
            </a:pPr>
            <a:r>
              <a:rPr lang="en-US" sz="2400" b="1" i="0" kern="1200" dirty="0">
                <a:solidFill>
                  <a:schemeClr val="bg1"/>
                </a:solidFill>
                <a:latin typeface="+mj-lt"/>
                <a:ea typeface="+mj-ea"/>
                <a:cs typeface="+mj-cs"/>
              </a:rPr>
              <a:t>INCLUSION</a:t>
            </a:r>
          </a:p>
        </p:txBody>
      </p:sp>
    </p:spTree>
    <p:extLst>
      <p:ext uri="{BB962C8B-B14F-4D97-AF65-F5344CB8AC3E}">
        <p14:creationId xmlns:p14="http://schemas.microsoft.com/office/powerpoint/2010/main" val="3951164580"/>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4CC4F-A22C-5268-549D-AE6ADEE79EBC}"/>
              </a:ext>
            </a:extLst>
          </p:cNvPr>
          <p:cNvSpPr>
            <a:spLocks noGrp="1"/>
          </p:cNvSpPr>
          <p:nvPr>
            <p:ph type="title"/>
          </p:nvPr>
        </p:nvSpPr>
        <p:spPr>
          <a:xfrm>
            <a:off x="1154954" y="973668"/>
            <a:ext cx="8761413" cy="706964"/>
          </a:xfrm>
        </p:spPr>
        <p:txBody>
          <a:bodyPr>
            <a:noAutofit/>
          </a:bodyPr>
          <a:lstStyle/>
          <a:p>
            <a:pPr>
              <a:lnSpc>
                <a:spcPct val="90000"/>
              </a:lnSpc>
            </a:pPr>
            <a:r>
              <a:rPr lang="en-US" sz="2400" dirty="0"/>
              <a:t>Historically Diversity and Inclusion have been part of the conversation</a:t>
            </a:r>
          </a:p>
        </p:txBody>
      </p:sp>
      <p:sp>
        <p:nvSpPr>
          <p:cNvPr id="10" name="Slide Number Placeholder 5">
            <a:extLst>
              <a:ext uri="{FF2B5EF4-FFF2-40B4-BE49-F238E27FC236}">
                <a16:creationId xmlns:a16="http://schemas.microsoft.com/office/drawing/2014/main" id="{8D8CB2DE-255A-DE86-5CF0-50C94368F2B2}"/>
              </a:ext>
            </a:extLst>
          </p:cNvPr>
          <p:cNvSpPr>
            <a:spLocks noGrp="1"/>
          </p:cNvSpPr>
          <p:nvPr>
            <p:ph type="sldNum" sz="quarter" idx="12"/>
          </p:nvPr>
        </p:nvSpPr>
        <p:spPr>
          <a:xfrm>
            <a:off x="10352540" y="295729"/>
            <a:ext cx="838199" cy="767687"/>
          </a:xfrm>
        </p:spPr>
        <p:txBody>
          <a:bodyPr/>
          <a:lstStyle/>
          <a:p>
            <a:pPr>
              <a:spcAft>
                <a:spcPts val="600"/>
              </a:spcAft>
            </a:pPr>
            <a:fld id="{D57F1E4F-1CFF-5643-939E-217C01CDF565}" type="slidenum">
              <a:rPr lang="en-US" smtClean="0"/>
              <a:pPr>
                <a:spcAft>
                  <a:spcPts val="600"/>
                </a:spcAft>
              </a:pPr>
              <a:t>6</a:t>
            </a:fld>
            <a:endParaRPr lang="en-US" dirty="0"/>
          </a:p>
        </p:txBody>
      </p:sp>
      <p:sp>
        <p:nvSpPr>
          <p:cNvPr id="3" name="Content Placeholder 2">
            <a:extLst>
              <a:ext uri="{FF2B5EF4-FFF2-40B4-BE49-F238E27FC236}">
                <a16:creationId xmlns:a16="http://schemas.microsoft.com/office/drawing/2014/main" id="{B821D942-7980-2576-A45F-AA592EDDF3C9}"/>
              </a:ext>
            </a:extLst>
          </p:cNvPr>
          <p:cNvSpPr>
            <a:spLocks noGrp="1"/>
          </p:cNvSpPr>
          <p:nvPr>
            <p:ph idx="1"/>
          </p:nvPr>
        </p:nvSpPr>
        <p:spPr>
          <a:xfrm>
            <a:off x="939625" y="2024292"/>
            <a:ext cx="3696384" cy="3995508"/>
          </a:xfrm>
        </p:spPr>
        <p:txBody>
          <a:bodyPr anchor="ctr">
            <a:noAutofit/>
          </a:bodyPr>
          <a:lstStyle/>
          <a:p>
            <a:r>
              <a:rPr lang="en-US" sz="2000" dirty="0"/>
              <a:t>DEI seeks to bring attention to the continuing disparities between groups.</a:t>
            </a:r>
          </a:p>
          <a:p>
            <a:r>
              <a:rPr lang="en-US" sz="2000" dirty="0"/>
              <a:t>Diversity and Inclusion have been part of the understanding.</a:t>
            </a:r>
          </a:p>
          <a:p>
            <a:r>
              <a:rPr lang="en-US" sz="2000" dirty="0"/>
              <a:t>Equity has brought a new tension as it seeks to ensure equal outcomes</a:t>
            </a:r>
          </a:p>
        </p:txBody>
      </p:sp>
      <p:pic>
        <p:nvPicPr>
          <p:cNvPr id="5" name="Picture 4" descr="A group of colorful rectangular signs&#10;&#10;AI-generated content may be incorrect.">
            <a:extLst>
              <a:ext uri="{FF2B5EF4-FFF2-40B4-BE49-F238E27FC236}">
                <a16:creationId xmlns:a16="http://schemas.microsoft.com/office/drawing/2014/main" id="{6C8174FA-DCA6-40CE-2044-8C2C4469BA0E}"/>
              </a:ext>
            </a:extLst>
          </p:cNvPr>
          <p:cNvPicPr>
            <a:picLocks noChangeAspect="1"/>
          </p:cNvPicPr>
          <p:nvPr/>
        </p:nvPicPr>
        <p:blipFill>
          <a:blip r:embed="rId2"/>
          <a:srcRect r="3852" b="-5"/>
          <a:stretch>
            <a:fillRect/>
          </a:stretch>
        </p:blipFill>
        <p:spPr>
          <a:xfrm>
            <a:off x="4540469" y="2922768"/>
            <a:ext cx="5577696" cy="2777764"/>
          </a:xfrm>
          <a:prstGeom prst="roundRect">
            <a:avLst>
              <a:gd name="adj" fmla="val 13117"/>
            </a:avLst>
          </a:prstGeom>
          <a:noFill/>
          <a:effectLst>
            <a:outerShdw blurRad="50800" dist="50800" dir="5400000" algn="tl" rotWithShape="0">
              <a:srgbClr val="000000">
                <a:alpha val="43000"/>
              </a:srgbClr>
            </a:outerShdw>
          </a:effectLst>
        </p:spPr>
      </p:pic>
      <p:sp>
        <p:nvSpPr>
          <p:cNvPr id="12" name="Footer Placeholder 4">
            <a:extLst>
              <a:ext uri="{FF2B5EF4-FFF2-40B4-BE49-F238E27FC236}">
                <a16:creationId xmlns:a16="http://schemas.microsoft.com/office/drawing/2014/main" id="{8EDCF4F0-180E-4D31-C05A-3A26EDE42DE0}"/>
              </a:ext>
            </a:extLst>
          </p:cNvPr>
          <p:cNvSpPr>
            <a:spLocks noGrp="1"/>
          </p:cNvSpPr>
          <p:nvPr>
            <p:ph type="ftr" sz="quarter" idx="11"/>
          </p:nvPr>
        </p:nvSpPr>
        <p:spPr>
          <a:xfrm>
            <a:off x="561110" y="6391838"/>
            <a:ext cx="3859795" cy="304801"/>
          </a:xfrm>
        </p:spPr>
        <p:txBody>
          <a:bodyPr/>
          <a:lstStyle/>
          <a:p>
            <a:pPr>
              <a:spcAft>
                <a:spcPts val="600"/>
              </a:spcAft>
            </a:pPr>
            <a:r>
              <a:rPr lang="en-US"/>
              <a:t>Footer Element Sample Object</a:t>
            </a:r>
            <a:endParaRPr lang="en-US" dirty="0"/>
          </a:p>
        </p:txBody>
      </p:sp>
      <p:sp>
        <p:nvSpPr>
          <p:cNvPr id="14" name="Date Placeholder 3">
            <a:extLst>
              <a:ext uri="{FF2B5EF4-FFF2-40B4-BE49-F238E27FC236}">
                <a16:creationId xmlns:a16="http://schemas.microsoft.com/office/drawing/2014/main" id="{AB22D3D4-7A24-4604-40A2-0AA0CFE7DC19}"/>
              </a:ext>
            </a:extLst>
          </p:cNvPr>
          <p:cNvSpPr>
            <a:spLocks noGrp="1"/>
          </p:cNvSpPr>
          <p:nvPr>
            <p:ph type="dt" sz="half" idx="10"/>
          </p:nvPr>
        </p:nvSpPr>
        <p:spPr>
          <a:xfrm>
            <a:off x="10653104" y="6391838"/>
            <a:ext cx="990599" cy="304799"/>
          </a:xfrm>
        </p:spPr>
        <p:txBody>
          <a:bodyPr/>
          <a:lstStyle/>
          <a:p>
            <a:pPr>
              <a:spcAft>
                <a:spcPts val="600"/>
              </a:spcAft>
            </a:pPr>
            <a:fld id="{19EE5003-EB0C-4778-B228-1611B5F3B075}" type="datetime1">
              <a:rPr lang="en-US" smtClean="0"/>
              <a:pPr>
                <a:spcAft>
                  <a:spcPts val="600"/>
                </a:spcAft>
              </a:pPr>
              <a:t>5/26/2025</a:t>
            </a:fld>
            <a:endParaRPr lang="en-US" dirty="0"/>
          </a:p>
        </p:txBody>
      </p:sp>
    </p:spTree>
    <p:extLst>
      <p:ext uri="{BB962C8B-B14F-4D97-AF65-F5344CB8AC3E}">
        <p14:creationId xmlns:p14="http://schemas.microsoft.com/office/powerpoint/2010/main" val="830812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55D37-A506-4984-E7B8-6C7747847C32}"/>
              </a:ext>
            </a:extLst>
          </p:cNvPr>
          <p:cNvSpPr>
            <a:spLocks noGrp="1"/>
          </p:cNvSpPr>
          <p:nvPr>
            <p:ph type="title"/>
          </p:nvPr>
        </p:nvSpPr>
        <p:spPr/>
        <p:txBody>
          <a:bodyPr/>
          <a:lstStyle/>
          <a:p>
            <a:r>
              <a:rPr lang="en-US" dirty="0"/>
              <a:t>The Problem with DEI</a:t>
            </a:r>
          </a:p>
        </p:txBody>
      </p:sp>
      <p:sp>
        <p:nvSpPr>
          <p:cNvPr id="3" name="Content Placeholder 2">
            <a:extLst>
              <a:ext uri="{FF2B5EF4-FFF2-40B4-BE49-F238E27FC236}">
                <a16:creationId xmlns:a16="http://schemas.microsoft.com/office/drawing/2014/main" id="{B8C6213E-37B2-F78C-EB97-A7CC17859D0B}"/>
              </a:ext>
            </a:extLst>
          </p:cNvPr>
          <p:cNvSpPr>
            <a:spLocks noGrp="1"/>
          </p:cNvSpPr>
          <p:nvPr>
            <p:ph idx="1"/>
          </p:nvPr>
        </p:nvSpPr>
        <p:spPr/>
        <p:txBody>
          <a:bodyPr>
            <a:normAutofit/>
          </a:bodyPr>
          <a:lstStyle/>
          <a:p>
            <a:r>
              <a:rPr lang="en-US" sz="2400" dirty="0"/>
              <a:t>DEI seeks to address injustice through human persuasion and compulsion.</a:t>
            </a:r>
          </a:p>
          <a:p>
            <a:r>
              <a:rPr lang="en-US" sz="2400" dirty="0"/>
              <a:t>DEI begins and ends with a human-centered worldview.</a:t>
            </a:r>
          </a:p>
          <a:p>
            <a:r>
              <a:rPr lang="en-US" sz="2400" dirty="0"/>
              <a:t>Laws are required to codify societal norms but are not a tool for relational interaction.</a:t>
            </a:r>
          </a:p>
          <a:p>
            <a:r>
              <a:rPr lang="en-US" sz="2400" dirty="0"/>
              <a:t>True love requires free will and a just society starts with the heart of the individuals.</a:t>
            </a:r>
          </a:p>
        </p:txBody>
      </p:sp>
    </p:spTree>
    <p:extLst>
      <p:ext uri="{BB962C8B-B14F-4D97-AF65-F5344CB8AC3E}">
        <p14:creationId xmlns:p14="http://schemas.microsoft.com/office/powerpoint/2010/main" val="23378735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F781C-3747-039B-5799-3B12AE85655A}"/>
              </a:ext>
            </a:extLst>
          </p:cNvPr>
          <p:cNvSpPr>
            <a:spLocks noGrp="1"/>
          </p:cNvSpPr>
          <p:nvPr>
            <p:ph type="title"/>
          </p:nvPr>
        </p:nvSpPr>
        <p:spPr>
          <a:xfrm>
            <a:off x="1154954" y="973668"/>
            <a:ext cx="8761413" cy="706964"/>
          </a:xfrm>
        </p:spPr>
        <p:txBody>
          <a:bodyPr>
            <a:normAutofit/>
          </a:bodyPr>
          <a:lstStyle/>
          <a:p>
            <a:r>
              <a:rPr lang="en-US">
                <a:solidFill>
                  <a:srgbClr val="EBEBEB"/>
                </a:solidFill>
              </a:rPr>
              <a:t>The alternative is Biblical Justice</a:t>
            </a:r>
          </a:p>
        </p:txBody>
      </p:sp>
      <p:sp>
        <p:nvSpPr>
          <p:cNvPr id="10" name="Slide Number Placeholder 5">
            <a:extLst>
              <a:ext uri="{FF2B5EF4-FFF2-40B4-BE49-F238E27FC236}">
                <a16:creationId xmlns:a16="http://schemas.microsoft.com/office/drawing/2014/main" id="{BEDBE137-09C4-D4E2-C592-DBE38F59E466}"/>
              </a:ext>
            </a:extLst>
          </p:cNvPr>
          <p:cNvSpPr>
            <a:spLocks noGrp="1"/>
          </p:cNvSpPr>
          <p:nvPr>
            <p:ph type="sldNum" sz="quarter" idx="12"/>
          </p:nvPr>
        </p:nvSpPr>
        <p:spPr>
          <a:xfrm>
            <a:off x="10352540" y="295729"/>
            <a:ext cx="838199" cy="767687"/>
          </a:xfrm>
        </p:spPr>
        <p:txBody>
          <a:bodyPr>
            <a:normAutofit/>
          </a:bodyPr>
          <a:lstStyle/>
          <a:p>
            <a:pPr>
              <a:spcAft>
                <a:spcPts val="600"/>
              </a:spcAft>
            </a:pPr>
            <a:fld id="{D57F1E4F-1CFF-5643-939E-217C01CDF565}" type="slidenum">
              <a:rPr lang="en-US" smtClean="0">
                <a:solidFill>
                  <a:srgbClr val="FFFFFF"/>
                </a:solidFill>
              </a:rPr>
              <a:pPr>
                <a:spcAft>
                  <a:spcPts val="600"/>
                </a:spcAft>
              </a:pPr>
              <a:t>8</a:t>
            </a:fld>
            <a:endParaRPr lang="en-US">
              <a:solidFill>
                <a:srgbClr val="FFFFFF"/>
              </a:solidFill>
            </a:endParaRPr>
          </a:p>
        </p:txBody>
      </p:sp>
      <p:pic>
        <p:nvPicPr>
          <p:cNvPr id="5" name="Picture 4" descr="A collage of a person and a child standing on a wooden platform&#10;&#10;AI-generated content may be incorrect.">
            <a:extLst>
              <a:ext uri="{FF2B5EF4-FFF2-40B4-BE49-F238E27FC236}">
                <a16:creationId xmlns:a16="http://schemas.microsoft.com/office/drawing/2014/main" id="{929DFCBC-AA0F-4525-7D5A-02A02E479B23}"/>
              </a:ext>
            </a:extLst>
          </p:cNvPr>
          <p:cNvPicPr>
            <a:picLocks noChangeAspect="1"/>
          </p:cNvPicPr>
          <p:nvPr/>
        </p:nvPicPr>
        <p:blipFill>
          <a:blip r:embed="rId2"/>
          <a:srcRect t="1954" r="1" b="1"/>
          <a:stretch>
            <a:fillRect/>
          </a:stretch>
        </p:blipFill>
        <p:spPr>
          <a:xfrm>
            <a:off x="1151467" y="3227596"/>
            <a:ext cx="4345024" cy="2163872"/>
          </a:xfrm>
          <a:prstGeom prst="roundRect">
            <a:avLst>
              <a:gd name="adj" fmla="val 1858"/>
            </a:avLst>
          </a:prstGeom>
          <a:noFill/>
          <a:effectLst>
            <a:outerShdw blurRad="50800" dist="50800" dir="5400000" algn="tl" rotWithShape="0">
              <a:srgbClr val="000000">
                <a:alpha val="43000"/>
              </a:srgbClr>
            </a:outerShdw>
          </a:effectLst>
        </p:spPr>
      </p:pic>
      <p:sp>
        <p:nvSpPr>
          <p:cNvPr id="3" name="Content Placeholder 2">
            <a:extLst>
              <a:ext uri="{FF2B5EF4-FFF2-40B4-BE49-F238E27FC236}">
                <a16:creationId xmlns:a16="http://schemas.microsoft.com/office/drawing/2014/main" id="{5B086498-F2BD-0644-9C9D-77EC64A94796}"/>
              </a:ext>
            </a:extLst>
          </p:cNvPr>
          <p:cNvSpPr>
            <a:spLocks noGrp="1"/>
          </p:cNvSpPr>
          <p:nvPr>
            <p:ph idx="1"/>
          </p:nvPr>
        </p:nvSpPr>
        <p:spPr>
          <a:xfrm>
            <a:off x="5496974" y="2559356"/>
            <a:ext cx="4612470" cy="3046861"/>
          </a:xfrm>
        </p:spPr>
        <p:txBody>
          <a:bodyPr anchor="ctr">
            <a:normAutofit/>
          </a:bodyPr>
          <a:lstStyle/>
          <a:p>
            <a:r>
              <a:rPr lang="en-US" sz="2000" dirty="0"/>
              <a:t>Biblical Justice initiates with God and His design. </a:t>
            </a:r>
          </a:p>
          <a:p>
            <a:r>
              <a:rPr lang="en-US" sz="2000" dirty="0"/>
              <a:t>It requires heart transformation.</a:t>
            </a:r>
          </a:p>
          <a:p>
            <a:r>
              <a:rPr lang="en-US" sz="2000" dirty="0"/>
              <a:t>It is dependent on the individuals living as God requires: modeling heaven’s values on earth.</a:t>
            </a:r>
          </a:p>
          <a:p>
            <a:endParaRPr lang="en-US" dirty="0"/>
          </a:p>
        </p:txBody>
      </p:sp>
      <p:sp>
        <p:nvSpPr>
          <p:cNvPr id="12" name="Footer Placeholder 4">
            <a:extLst>
              <a:ext uri="{FF2B5EF4-FFF2-40B4-BE49-F238E27FC236}">
                <a16:creationId xmlns:a16="http://schemas.microsoft.com/office/drawing/2014/main" id="{6D2EE9DD-29A7-0726-45ED-1978DCB654BF}"/>
              </a:ext>
            </a:extLst>
          </p:cNvPr>
          <p:cNvSpPr>
            <a:spLocks noGrp="1"/>
          </p:cNvSpPr>
          <p:nvPr>
            <p:ph type="ftr" sz="quarter" idx="11"/>
          </p:nvPr>
        </p:nvSpPr>
        <p:spPr>
          <a:xfrm>
            <a:off x="561110" y="6391838"/>
            <a:ext cx="3859795" cy="304801"/>
          </a:xfrm>
        </p:spPr>
        <p:txBody>
          <a:bodyPr>
            <a:normAutofit/>
          </a:bodyPr>
          <a:lstStyle/>
          <a:p>
            <a:pPr>
              <a:spcAft>
                <a:spcPts val="600"/>
              </a:spcAft>
            </a:pPr>
            <a:r>
              <a:rPr lang="en-US"/>
              <a:t>Footer Element Sample Object</a:t>
            </a:r>
            <a:endParaRPr lang="en-US" dirty="0"/>
          </a:p>
        </p:txBody>
      </p:sp>
      <p:sp>
        <p:nvSpPr>
          <p:cNvPr id="14" name="Date Placeholder 3">
            <a:extLst>
              <a:ext uri="{FF2B5EF4-FFF2-40B4-BE49-F238E27FC236}">
                <a16:creationId xmlns:a16="http://schemas.microsoft.com/office/drawing/2014/main" id="{8EC73914-7B67-9B90-1F71-371E1E352ADB}"/>
              </a:ext>
            </a:extLst>
          </p:cNvPr>
          <p:cNvSpPr>
            <a:spLocks noGrp="1"/>
          </p:cNvSpPr>
          <p:nvPr>
            <p:ph type="dt" sz="half" idx="10"/>
          </p:nvPr>
        </p:nvSpPr>
        <p:spPr>
          <a:xfrm>
            <a:off x="10653104" y="6391838"/>
            <a:ext cx="990599" cy="304799"/>
          </a:xfrm>
        </p:spPr>
        <p:txBody>
          <a:bodyPr>
            <a:normAutofit/>
          </a:bodyPr>
          <a:lstStyle/>
          <a:p>
            <a:pPr>
              <a:spcAft>
                <a:spcPts val="600"/>
              </a:spcAft>
            </a:pPr>
            <a:fld id="{19EE5003-EB0C-4778-B228-1611B5F3B075}" type="datetime1">
              <a:rPr lang="en-US" smtClean="0"/>
              <a:pPr>
                <a:spcAft>
                  <a:spcPts val="600"/>
                </a:spcAft>
              </a:pPr>
              <a:t>5/26/2025</a:t>
            </a:fld>
            <a:endParaRPr lang="en-US" dirty="0"/>
          </a:p>
        </p:txBody>
      </p:sp>
    </p:spTree>
    <p:extLst>
      <p:ext uri="{BB962C8B-B14F-4D97-AF65-F5344CB8AC3E}">
        <p14:creationId xmlns:p14="http://schemas.microsoft.com/office/powerpoint/2010/main" val="17557827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3D9CEB-C825-C7A4-8CFA-E7069F1011FA}"/>
            </a:ext>
          </a:extLst>
        </p:cNvPr>
        <p:cNvGrpSpPr/>
        <p:nvPr/>
      </p:nvGrpSpPr>
      <p:grpSpPr>
        <a:xfrm>
          <a:off x="0" y="0"/>
          <a:ext cx="0" cy="0"/>
          <a:chOff x="0" y="0"/>
          <a:chExt cx="0" cy="0"/>
        </a:xfrm>
      </p:grpSpPr>
      <p:pic>
        <p:nvPicPr>
          <p:cNvPr id="10" name="Picture 9" descr="A landscape with mountains and trees&#10;&#10;Description automatically generated">
            <a:extLst>
              <a:ext uri="{FF2B5EF4-FFF2-40B4-BE49-F238E27FC236}">
                <a16:creationId xmlns:a16="http://schemas.microsoft.com/office/drawing/2014/main" id="{98981611-8C0E-C17C-0D81-C82C838BECDE}"/>
              </a:ext>
            </a:extLst>
          </p:cNvPr>
          <p:cNvPicPr>
            <a:picLocks noChangeAspect="1"/>
          </p:cNvPicPr>
          <p:nvPr/>
        </p:nvPicPr>
        <p:blipFill>
          <a:blip r:embed="rId2"/>
          <a:srcRect l="18309" r="22178" b="-1"/>
          <a:stretch/>
        </p:blipFill>
        <p:spPr>
          <a:xfrm>
            <a:off x="4110127" y="0"/>
            <a:ext cx="8081873" cy="6857990"/>
          </a:xfrm>
          <a:custGeom>
            <a:avLst/>
            <a:gdLst/>
            <a:ahLst/>
            <a:cxnLst/>
            <a:rect l="l" t="t" r="r" b="b"/>
            <a:pathLst>
              <a:path w="8081873" h="6858000">
                <a:moveTo>
                  <a:pt x="0" y="0"/>
                </a:moveTo>
                <a:lnTo>
                  <a:pt x="8081873" y="0"/>
                </a:lnTo>
                <a:lnTo>
                  <a:pt x="8081873" y="6858000"/>
                </a:lnTo>
                <a:lnTo>
                  <a:pt x="0" y="6858000"/>
                </a:lnTo>
                <a:lnTo>
                  <a:pt x="68897" y="6734633"/>
                </a:lnTo>
                <a:cubicBezTo>
                  <a:pt x="558802" y="5812845"/>
                  <a:pt x="848920" y="4668597"/>
                  <a:pt x="848920" y="3429000"/>
                </a:cubicBezTo>
                <a:cubicBezTo>
                  <a:pt x="848920" y="2189404"/>
                  <a:pt x="558802" y="1045156"/>
                  <a:pt x="68897" y="123368"/>
                </a:cubicBezTo>
                <a:close/>
              </a:path>
            </a:pathLst>
          </a:custGeom>
        </p:spPr>
      </p:pic>
      <p:sp>
        <p:nvSpPr>
          <p:cNvPr id="3" name="TextBox 2">
            <a:extLst>
              <a:ext uri="{FF2B5EF4-FFF2-40B4-BE49-F238E27FC236}">
                <a16:creationId xmlns:a16="http://schemas.microsoft.com/office/drawing/2014/main" id="{A1CB327D-CBAA-8623-C86C-D0E572CCD119}"/>
              </a:ext>
            </a:extLst>
          </p:cNvPr>
          <p:cNvSpPr txBox="1"/>
          <p:nvPr/>
        </p:nvSpPr>
        <p:spPr>
          <a:xfrm>
            <a:off x="1532407" y="2137803"/>
            <a:ext cx="3121573" cy="1569660"/>
          </a:xfrm>
          <a:prstGeom prst="rect">
            <a:avLst/>
          </a:prstGeom>
          <a:noFill/>
        </p:spPr>
        <p:txBody>
          <a:bodyPr wrap="square" rtlCol="0">
            <a:spAutoFit/>
          </a:bodyPr>
          <a:lstStyle/>
          <a:p>
            <a:r>
              <a:rPr lang="en-US" sz="3200" dirty="0">
                <a:solidFill>
                  <a:schemeClr val="bg2"/>
                </a:solidFill>
              </a:rPr>
              <a:t>Biblical Justice and Community</a:t>
            </a:r>
          </a:p>
        </p:txBody>
      </p:sp>
    </p:spTree>
    <p:extLst>
      <p:ext uri="{BB962C8B-B14F-4D97-AF65-F5344CB8AC3E}">
        <p14:creationId xmlns:p14="http://schemas.microsoft.com/office/powerpoint/2010/main" val="9983570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TF10001029" id="{ED3996BA-162B-43C7-B0E2-A5CA4E649741}" vid="{187088E4-27D7-4455-856F-4A44258D82E2}"/>
    </a:ext>
  </a:extLst>
</a:theme>
</file>

<file path=docProps/app.xml><?xml version="1.0" encoding="utf-8"?>
<Properties xmlns="http://schemas.openxmlformats.org/officeDocument/2006/extended-properties" xmlns:vt="http://schemas.openxmlformats.org/officeDocument/2006/docPropsVTypes">
  <TotalTime>0</TotalTime>
  <Words>1351</Words>
  <Application>Microsoft Office PowerPoint</Application>
  <PresentationFormat>Widescreen</PresentationFormat>
  <Paragraphs>108</Paragraphs>
  <Slides>26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Century Gothic</vt:lpstr>
      <vt:lpstr>system-ui</vt:lpstr>
      <vt:lpstr>Wingdings 3</vt:lpstr>
      <vt:lpstr>Ion Boardroom</vt:lpstr>
      <vt:lpstr>Diversity Equity Inclusion </vt:lpstr>
      <vt:lpstr>Introduction</vt:lpstr>
      <vt:lpstr>PowerPoint Presentation</vt:lpstr>
      <vt:lpstr>PowerPoint Presentation</vt:lpstr>
      <vt:lpstr>PowerPoint Presentation</vt:lpstr>
      <vt:lpstr>Historically Diversity and Inclusion have been part of the conversation</vt:lpstr>
      <vt:lpstr>The Problem with DEI</vt:lpstr>
      <vt:lpstr>The alternative is Biblical Justice</vt:lpstr>
      <vt:lpstr>PowerPoint Presentation</vt:lpstr>
      <vt:lpstr>Justice and Community</vt:lpstr>
      <vt:lpstr>Justice Scriptures</vt:lpstr>
      <vt:lpstr>Biblical Community: Old Testament</vt:lpstr>
      <vt:lpstr>Biblical Community: New Testament  </vt:lpstr>
      <vt:lpstr>Biblical Inclusion: New Testament</vt:lpstr>
      <vt:lpstr>Biblical Inclusion: New Testament</vt:lpstr>
      <vt:lpstr>Biblical Inclusion: New Testament</vt:lpstr>
      <vt:lpstr>PowerPoint Presentation</vt:lpstr>
      <vt:lpstr>Ephesians 6:11-13</vt:lpstr>
      <vt:lpstr>2 Corinthians 10:4-6</vt:lpstr>
      <vt:lpstr>1.  Pray for God’s perspective</vt:lpstr>
      <vt:lpstr>A Stronghold </vt:lpstr>
      <vt:lpstr>Forgiveness breaks strongholds</vt:lpstr>
      <vt:lpstr>2.  We must freely give and receive forgiveness. </vt:lpstr>
      <vt:lpstr>PowerPoint Presentation</vt:lpstr>
      <vt:lpstr>3. Lead with Love</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DEI </dc:title>
  <dc:creator>Jerrel T. Gilliam</dc:creator>
  <cp:lastModifiedBy>Jerrel T. Gilliam</cp:lastModifiedBy>
  <cp:revision>2</cp:revision>
  <dcterms:created xsi:type="dcterms:W3CDTF">2025-05-08T11:35:25Z</dcterms:created>
  <dcterms:modified xsi:type="dcterms:W3CDTF">2025-05-26T16:45:06Z</dcterms:modified>
</cp:coreProperties>
</file>