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305" r:id="rId4"/>
    <p:sldId id="313" r:id="rId5"/>
    <p:sldId id="259" r:id="rId6"/>
    <p:sldId id="301" r:id="rId7"/>
    <p:sldId id="302" r:id="rId8"/>
    <p:sldId id="261" r:id="rId9"/>
    <p:sldId id="307" r:id="rId10"/>
    <p:sldId id="308" r:id="rId11"/>
    <p:sldId id="314" r:id="rId12"/>
    <p:sldId id="310" r:id="rId13"/>
    <p:sldId id="300" r:id="rId14"/>
    <p:sldId id="311" r:id="rId15"/>
    <p:sldId id="315" r:id="rId16"/>
    <p:sldId id="316" r:id="rId17"/>
    <p:sldId id="317" r:id="rId18"/>
    <p:sldId id="260" r:id="rId19"/>
    <p:sldId id="299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4788"/>
    <a:srgbClr val="027DA7"/>
    <a:srgbClr val="F0533F"/>
    <a:srgbClr val="00A1AB"/>
    <a:srgbClr val="043A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02" d="100"/>
          <a:sy n="102" d="100"/>
        </p:scale>
        <p:origin x="3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3120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05D877F-3677-8FC4-7883-8A288B8078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7AA474-F60A-84AE-FE19-154F4B1AED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E9E2CE-39EA-474A-944E-469AEFFEBFF1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57616F-0449-A321-3F37-8979CCB3972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DB17DD-D8C1-09F8-62D0-CA4D6349804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BB398-39EA-BF4F-9F7C-AAE4DB3DC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2801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5C244-F26B-084E-8A4B-28EE62094252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D1A901-F8F7-2E40-8C87-8977E8794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748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87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3C58C-EC69-2272-5746-0A225FEDFD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91874F-FCC5-5AB6-B43D-E385A11CB5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6308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8D0A0-D044-0E2A-D1DE-189D8FF43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ADEA76-CEDB-5CAD-8568-5DA8086C6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C654A4-7F69-0B9E-D4A5-5771B4275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1765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170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517E290-4DB3-B506-540D-EF54EA23E2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0F9ED7E2-8AD6-A667-8531-141F92E5B2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8309" r="22178" b="-1"/>
          <a:stretch/>
        </p:blipFill>
        <p:spPr>
          <a:xfrm>
            <a:off x="4110127" y="0"/>
            <a:ext cx="8081873" cy="6857990"/>
          </a:xfrm>
          <a:custGeom>
            <a:avLst/>
            <a:gdLst/>
            <a:ahLst/>
            <a:cxnLst/>
            <a:rect l="l" t="t" r="r" b="b"/>
            <a:pathLst>
              <a:path w="8081873" h="6858000">
                <a:moveTo>
                  <a:pt x="0" y="0"/>
                </a:moveTo>
                <a:lnTo>
                  <a:pt x="8081873" y="0"/>
                </a:lnTo>
                <a:lnTo>
                  <a:pt x="8081873" y="6858000"/>
                </a:lnTo>
                <a:lnTo>
                  <a:pt x="0" y="6858000"/>
                </a:lnTo>
                <a:lnTo>
                  <a:pt x="68897" y="6734633"/>
                </a:lnTo>
                <a:cubicBezTo>
                  <a:pt x="558802" y="5812845"/>
                  <a:pt x="848920" y="4668597"/>
                  <a:pt x="848920" y="3429000"/>
                </a:cubicBezTo>
                <a:cubicBezTo>
                  <a:pt x="848920" y="2189404"/>
                  <a:pt x="558802" y="1045156"/>
                  <a:pt x="68897" y="123368"/>
                </a:cubicBezTo>
                <a:close/>
              </a:path>
            </a:pathLst>
          </a:custGeom>
        </p:spPr>
      </p:pic>
      <p:sp useBgFill="1">
        <p:nvSpPr>
          <p:cNvPr id="13" name="Freeform: Shape 27">
            <a:extLst>
              <a:ext uri="{FF2B5EF4-FFF2-40B4-BE49-F238E27FC236}">
                <a16:creationId xmlns:a16="http://schemas.microsoft.com/office/drawing/2014/main" id="{787CFF10-DC35-3264-3D2D-C1B61F44A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59047" cy="6858000"/>
          </a:xfrm>
          <a:custGeom>
            <a:avLst/>
            <a:gdLst>
              <a:gd name="connsiteX0" fmla="*/ 0 w 4959047"/>
              <a:gd name="connsiteY0" fmla="*/ 0 h 6858000"/>
              <a:gd name="connsiteX1" fmla="*/ 4110127 w 4959047"/>
              <a:gd name="connsiteY1" fmla="*/ 0 h 6858000"/>
              <a:gd name="connsiteX2" fmla="*/ 4179024 w 4959047"/>
              <a:gd name="connsiteY2" fmla="*/ 123368 h 6858000"/>
              <a:gd name="connsiteX3" fmla="*/ 4959047 w 4959047"/>
              <a:gd name="connsiteY3" fmla="*/ 3429000 h 6858000"/>
              <a:gd name="connsiteX4" fmla="*/ 4179024 w 4959047"/>
              <a:gd name="connsiteY4" fmla="*/ 6734633 h 6858000"/>
              <a:gd name="connsiteX5" fmla="*/ 4110127 w 4959047"/>
              <a:gd name="connsiteY5" fmla="*/ 6858000 h 6858000"/>
              <a:gd name="connsiteX6" fmla="*/ 0 w 495904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59047" h="6858000">
                <a:moveTo>
                  <a:pt x="0" y="0"/>
                </a:moveTo>
                <a:lnTo>
                  <a:pt x="4110127" y="0"/>
                </a:lnTo>
                <a:lnTo>
                  <a:pt x="4179024" y="123368"/>
                </a:lnTo>
                <a:cubicBezTo>
                  <a:pt x="4668929" y="1045156"/>
                  <a:pt x="4959047" y="2189404"/>
                  <a:pt x="4959047" y="3429000"/>
                </a:cubicBezTo>
                <a:cubicBezTo>
                  <a:pt x="4959047" y="4668597"/>
                  <a:pt x="4668929" y="5812845"/>
                  <a:pt x="4179024" y="6734633"/>
                </a:cubicBezTo>
                <a:lnTo>
                  <a:pt x="411012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Freeform: Shape 29">
            <a:extLst>
              <a:ext uri="{FF2B5EF4-FFF2-40B4-BE49-F238E27FC236}">
                <a16:creationId xmlns:a16="http://schemas.microsoft.com/office/drawing/2014/main" id="{39DE61F5-398A-DDF0-99B2-A85FCC796E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48887" cy="6858000"/>
          </a:xfrm>
          <a:custGeom>
            <a:avLst/>
            <a:gdLst>
              <a:gd name="connsiteX0" fmla="*/ 0 w 4948887"/>
              <a:gd name="connsiteY0" fmla="*/ 0 h 6858000"/>
              <a:gd name="connsiteX1" fmla="*/ 4099967 w 4948887"/>
              <a:gd name="connsiteY1" fmla="*/ 0 h 6858000"/>
              <a:gd name="connsiteX2" fmla="*/ 4168864 w 4948887"/>
              <a:gd name="connsiteY2" fmla="*/ 123368 h 6858000"/>
              <a:gd name="connsiteX3" fmla="*/ 4948887 w 4948887"/>
              <a:gd name="connsiteY3" fmla="*/ 3429000 h 6858000"/>
              <a:gd name="connsiteX4" fmla="*/ 4168864 w 4948887"/>
              <a:gd name="connsiteY4" fmla="*/ 6734633 h 6858000"/>
              <a:gd name="connsiteX5" fmla="*/ 4099967 w 4948887"/>
              <a:gd name="connsiteY5" fmla="*/ 6858000 h 6858000"/>
              <a:gd name="connsiteX6" fmla="*/ 0 w 494888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8887" h="6858000">
                <a:moveTo>
                  <a:pt x="0" y="0"/>
                </a:moveTo>
                <a:lnTo>
                  <a:pt x="4099967" y="0"/>
                </a:lnTo>
                <a:lnTo>
                  <a:pt x="4168864" y="123368"/>
                </a:lnTo>
                <a:cubicBezTo>
                  <a:pt x="4658769" y="1045156"/>
                  <a:pt x="4948887" y="2189404"/>
                  <a:pt x="4948887" y="3429000"/>
                </a:cubicBezTo>
                <a:cubicBezTo>
                  <a:pt x="4948887" y="4668597"/>
                  <a:pt x="4658769" y="5812845"/>
                  <a:pt x="4168864" y="6734633"/>
                </a:cubicBezTo>
                <a:lnTo>
                  <a:pt x="4099967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832F02-DE70-E9EA-BE7E-393C60E032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D21178C-B1E5-8419-CD3C-152D104E5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40233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0BE19D7-6E18-CC69-6E7A-941F39352E4C}"/>
              </a:ext>
            </a:extLst>
          </p:cNvPr>
          <p:cNvSpPr txBox="1"/>
          <p:nvPr userDrawn="1"/>
        </p:nvSpPr>
        <p:spPr>
          <a:xfrm>
            <a:off x="343315" y="1087794"/>
            <a:ext cx="475747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00A1AB"/>
                </a:solidFill>
              </a:rPr>
              <a:t>This is a</a:t>
            </a:r>
          </a:p>
          <a:p>
            <a:r>
              <a:rPr lang="en-US" sz="5400" b="1" i="1" dirty="0">
                <a:solidFill>
                  <a:srgbClr val="3A4788"/>
                </a:solidFill>
              </a:rPr>
              <a:t>Transition Slide</a:t>
            </a:r>
            <a:endParaRPr lang="en-US" sz="3200" b="1" i="1" dirty="0">
              <a:solidFill>
                <a:srgbClr val="3A4788"/>
              </a:solidFill>
            </a:endParaRPr>
          </a:p>
          <a:p>
            <a:r>
              <a:rPr lang="en-US" sz="3200" i="1" dirty="0">
                <a:solidFill>
                  <a:srgbClr val="00A1AB"/>
                </a:solidFill>
              </a:rPr>
              <a:t>to introduce a different direction</a:t>
            </a:r>
          </a:p>
        </p:txBody>
      </p:sp>
    </p:spTree>
    <p:extLst>
      <p:ext uri="{BB962C8B-B14F-4D97-AF65-F5344CB8AC3E}">
        <p14:creationId xmlns:p14="http://schemas.microsoft.com/office/powerpoint/2010/main" val="106473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3204C943-D94A-F1D0-6C61-0058C808FB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177" r="7044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54D84A-698F-F029-6C31-B5A385FF61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BBAB33-1444-A9A9-2E94-0B195BA0BF19}"/>
              </a:ext>
            </a:extLst>
          </p:cNvPr>
          <p:cNvSpPr txBox="1"/>
          <p:nvPr userDrawn="1"/>
        </p:nvSpPr>
        <p:spPr>
          <a:xfrm>
            <a:off x="523875" y="5317240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i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Transition Slide </a:t>
            </a:r>
            <a:r>
              <a:rPr lang="en-US" sz="4000" i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to introduce a different direction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D2C4A66-FA65-AAB1-9289-B5693D144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EE9579B-2821-39A1-83DF-CA25C6E772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0457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CD9940AC-C37E-0EE9-B57A-8F84A90F9C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6C3BF6-9679-3E8D-C461-67E4528394A9}"/>
              </a:ext>
            </a:extLst>
          </p:cNvPr>
          <p:cNvSpPr txBox="1"/>
          <p:nvPr userDrawn="1"/>
        </p:nvSpPr>
        <p:spPr>
          <a:xfrm>
            <a:off x="2235910" y="356836"/>
            <a:ext cx="97682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i="1" dirty="0">
                <a:solidFill>
                  <a:schemeClr val="accent5"/>
                </a:solidFill>
              </a:rPr>
              <a:t>General Slide – Header</a:t>
            </a:r>
          </a:p>
          <a:p>
            <a:endParaRPr lang="en-US" sz="2000" b="1" i="1" dirty="0">
              <a:solidFill>
                <a:srgbClr val="3A4788"/>
              </a:solidFill>
            </a:endParaRPr>
          </a:p>
          <a:p>
            <a:r>
              <a:rPr lang="en-US" sz="3200" b="1" i="1" dirty="0">
                <a:solidFill>
                  <a:schemeClr val="accent1"/>
                </a:solidFill>
              </a:rPr>
              <a:t>Main Points: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i="1" dirty="0">
                <a:solidFill>
                  <a:schemeClr val="accent1"/>
                </a:solidFill>
              </a:rPr>
              <a:t>Point 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i="1" dirty="0">
                <a:solidFill>
                  <a:schemeClr val="accent1"/>
                </a:solidFill>
              </a:rPr>
              <a:t>Point 2</a:t>
            </a:r>
            <a:endParaRPr lang="en-US" sz="3200" b="1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39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03111106-3048-9AA5-E972-5976545AF6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566" t="-2" r="69088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CD5239-34A6-C9D7-2C49-3AB3F4A03D2B}"/>
              </a:ext>
            </a:extLst>
          </p:cNvPr>
          <p:cNvSpPr txBox="1"/>
          <p:nvPr userDrawn="1"/>
        </p:nvSpPr>
        <p:spPr>
          <a:xfrm>
            <a:off x="2235910" y="356836"/>
            <a:ext cx="97682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i="1" dirty="0">
                <a:solidFill>
                  <a:schemeClr val="accent3"/>
                </a:solidFill>
              </a:rPr>
              <a:t>General Slide – Header</a:t>
            </a:r>
          </a:p>
          <a:p>
            <a:endParaRPr lang="en-US" sz="2000" b="1" i="1" dirty="0">
              <a:solidFill>
                <a:srgbClr val="3A4788"/>
              </a:solidFill>
            </a:endParaRPr>
          </a:p>
          <a:p>
            <a:r>
              <a:rPr lang="en-US" sz="3200" b="1" i="1" dirty="0">
                <a:solidFill>
                  <a:schemeClr val="accent1"/>
                </a:solidFill>
              </a:rPr>
              <a:t>Main Points: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i="1" dirty="0">
                <a:solidFill>
                  <a:schemeClr val="accent1"/>
                </a:solidFill>
              </a:rPr>
              <a:t>Point 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i="1" dirty="0">
                <a:solidFill>
                  <a:schemeClr val="accent1"/>
                </a:solidFill>
              </a:rPr>
              <a:t>Point 2</a:t>
            </a:r>
            <a:endParaRPr lang="en-US" sz="3200" b="1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135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B0960-79F4-2B78-3204-0FAAFD00F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1876" y="365125"/>
            <a:ext cx="9231923" cy="1325563"/>
          </a:xfrm>
        </p:spPr>
        <p:txBody>
          <a:bodyPr/>
          <a:lstStyle>
            <a:lvl1pPr>
              <a:defRPr b="1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43E924-5F18-147C-1152-A49A798CB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0830" y="1825625"/>
            <a:ext cx="9102969" cy="4351338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  <a:latin typeface="+mn-lt"/>
              </a:defRPr>
            </a:lvl1pPr>
            <a:lvl2pPr>
              <a:defRPr sz="3200">
                <a:solidFill>
                  <a:schemeClr val="accent1"/>
                </a:solidFill>
                <a:latin typeface="+mn-lt"/>
              </a:defRPr>
            </a:lvl2pPr>
            <a:lvl3pPr>
              <a:defRPr sz="2800">
                <a:solidFill>
                  <a:schemeClr val="accent1"/>
                </a:solidFill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7" name="Picture 6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032C4DD4-1F2E-B52A-FA5D-CCDFEC070C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740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B5049-0A08-35D6-4559-2C03FEB11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4485AC-CBDA-7E02-8285-AE6BE5477C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4637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F14C0-E76F-B668-35EA-CDB4C90F3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7BD083-D7AB-D572-C7BF-D21B7C6F14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C1156B-23B2-D925-00BA-727AA174F4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1003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12AEA-CB3C-398A-28D5-A9BB2D244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17898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5053AF-FE5B-32D1-2D6E-A3EB33306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A10AEE-FDA8-04DE-AA54-2012414158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2792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9" r:id="rId3"/>
    <p:sldLayoutId id="2147483655" r:id="rId4"/>
    <p:sldLayoutId id="2147483658" r:id="rId5"/>
    <p:sldLayoutId id="2147483650" r:id="rId6"/>
    <p:sldLayoutId id="2147483651" r:id="rId7"/>
    <p:sldLayoutId id="2147483652" r:id="rId8"/>
    <p:sldLayoutId id="2147483654" r:id="rId9"/>
    <p:sldLayoutId id="2147483656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3F687FC-FAB3-072C-AF1E-D93D4D9B891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1111"/>
          <a:stretch/>
        </p:blipFill>
        <p:spPr>
          <a:xfrm>
            <a:off x="-1" y="-1"/>
            <a:ext cx="12201571" cy="37564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6F4E1F2-9CE4-18B9-8D5F-799811A2C764}"/>
              </a:ext>
            </a:extLst>
          </p:cNvPr>
          <p:cNvSpPr txBox="1"/>
          <p:nvPr/>
        </p:nvSpPr>
        <p:spPr>
          <a:xfrm>
            <a:off x="434209" y="4213654"/>
            <a:ext cx="10729975" cy="206210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b="1" dirty="0">
                <a:solidFill>
                  <a:srgbClr val="3A4788"/>
                </a:solidFill>
              </a:rPr>
              <a:t>How to Unleash the Power of Volunteers in Your Kitchen</a:t>
            </a:r>
            <a:endParaRPr lang="en-US" sz="3200" b="1" dirty="0"/>
          </a:p>
          <a:p>
            <a:r>
              <a:rPr lang="en-US" sz="3200" b="1" dirty="0">
                <a:solidFill>
                  <a:srgbClr val="F0533F"/>
                </a:solidFill>
              </a:rPr>
              <a:t>Presenter: Kenneth Patterson</a:t>
            </a:r>
          </a:p>
          <a:p>
            <a:r>
              <a:rPr lang="en-US" sz="3200" b="1" i="1" dirty="0">
                <a:solidFill>
                  <a:srgbClr val="00A1AB"/>
                </a:solidFill>
              </a:rPr>
              <a:t>Kitchen Manager/Executive Chef, Wyoming Rescue Mission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71277C-6A20-84C6-2874-5E6F7D4DC4CF}"/>
              </a:ext>
            </a:extLst>
          </p:cNvPr>
          <p:cNvSpPr txBox="1"/>
          <p:nvPr/>
        </p:nvSpPr>
        <p:spPr>
          <a:xfrm>
            <a:off x="11555260" y="4039643"/>
            <a:ext cx="2743200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858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47B84D-96A7-BF14-7460-F498451A7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EB61238E-EDA9-094C-4086-AF77FC1FAE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1EFF24B-F0A3-7DAA-E785-80BF44523E5C}"/>
              </a:ext>
            </a:extLst>
          </p:cNvPr>
          <p:cNvSpPr txBox="1"/>
          <p:nvPr/>
        </p:nvSpPr>
        <p:spPr>
          <a:xfrm>
            <a:off x="2235910" y="356836"/>
            <a:ext cx="9768248" cy="477053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b="1" dirty="0">
                <a:solidFill>
                  <a:schemeClr val="accent5"/>
                </a:solidFill>
                <a:ea typeface="+mn-lt"/>
                <a:cs typeface="+mn-lt"/>
              </a:rPr>
              <a:t>Type 1 volunteers…</a:t>
            </a:r>
            <a:endParaRPr lang="en-US" sz="3200" b="1" dirty="0">
              <a:solidFill>
                <a:schemeClr val="accent5"/>
              </a:solidFill>
            </a:endParaRPr>
          </a:p>
          <a:p>
            <a:r>
              <a:rPr lang="en-US" sz="3200" b="1" dirty="0">
                <a:solidFill>
                  <a:schemeClr val="accent5"/>
                </a:solidFill>
                <a:ea typeface="+mn-lt"/>
                <a:cs typeface="+mn-lt"/>
              </a:rPr>
              <a:t>        </a:t>
            </a:r>
            <a:r>
              <a:rPr lang="en-US" sz="3200" b="1" dirty="0">
                <a:solidFill>
                  <a:schemeClr val="accent3"/>
                </a:solidFill>
                <a:ea typeface="+mn-lt"/>
                <a:cs typeface="+mn-lt"/>
              </a:rPr>
              <a:t>This group is the hardest to unleash. Your time with them is short and therefore needs a lot of focus.</a:t>
            </a:r>
            <a:endParaRPr lang="en-US" sz="3200" b="1" dirty="0">
              <a:solidFill>
                <a:schemeClr val="accent3"/>
              </a:solidFill>
            </a:endParaRPr>
          </a:p>
          <a:p>
            <a:endParaRPr lang="en-US" sz="2000" dirty="0">
              <a:solidFill>
                <a:schemeClr val="accent5"/>
              </a:solidFill>
              <a:ea typeface="+mn-lt"/>
              <a:cs typeface="+mn-lt"/>
            </a:endParaRPr>
          </a:p>
          <a:p>
            <a:endParaRPr lang="en-US" sz="3200" b="1" i="1" u="sng" dirty="0">
              <a:solidFill>
                <a:schemeClr val="accent1"/>
              </a:solidFill>
            </a:endParaRPr>
          </a:p>
          <a:p>
            <a:pPr marL="457200" indent="-457200">
              <a:buFont typeface="Arial,Sans-Serif"/>
              <a:buChar char="•"/>
            </a:pPr>
            <a:r>
              <a:rPr lang="en-US" sz="3200" b="1" dirty="0">
                <a:solidFill>
                  <a:schemeClr val="accent1"/>
                </a:solidFill>
              </a:rPr>
              <a:t>1</a:t>
            </a:r>
            <a:r>
              <a:rPr lang="en-US" sz="3200" b="1" baseline="30000" dirty="0">
                <a:solidFill>
                  <a:schemeClr val="accent1"/>
                </a:solidFill>
              </a:rPr>
              <a:t>st</a:t>
            </a:r>
            <a:r>
              <a:rPr lang="en-US" sz="3200" b="1" dirty="0">
                <a:solidFill>
                  <a:schemeClr val="accent1"/>
                </a:solidFill>
              </a:rPr>
              <a:t> , make sure you have almost no work left by time they get there. </a:t>
            </a:r>
          </a:p>
          <a:p>
            <a:pPr marL="457200" indent="-457200">
              <a:buFont typeface="Arial,Sans-Serif"/>
              <a:buChar char="•"/>
            </a:pPr>
            <a:r>
              <a:rPr lang="en-US" sz="2800" b="1" dirty="0">
                <a:solidFill>
                  <a:schemeClr val="accent1"/>
                </a:solidFill>
              </a:rPr>
              <a:t>2nd, utilize your time to get to know them.</a:t>
            </a:r>
          </a:p>
          <a:p>
            <a:endParaRPr lang="en-US" sz="3200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4511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86A6C1-B9F8-DA31-55C6-30690C813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808DBE04-9ED1-E3F6-4726-1BA4BFA9AAB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423C60C-D3DC-2430-8548-E5E640D69CDA}"/>
              </a:ext>
            </a:extLst>
          </p:cNvPr>
          <p:cNvSpPr txBox="1"/>
          <p:nvPr/>
        </p:nvSpPr>
        <p:spPr>
          <a:xfrm>
            <a:off x="2235910" y="356836"/>
            <a:ext cx="9768248" cy="433965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b="1" dirty="0">
                <a:solidFill>
                  <a:schemeClr val="accent5"/>
                </a:solidFill>
                <a:ea typeface="+mn-lt"/>
                <a:cs typeface="+mn-lt"/>
              </a:rPr>
              <a:t>Type 2 volunteers…</a:t>
            </a:r>
            <a:endParaRPr lang="en-US" sz="3200" b="1" dirty="0">
              <a:solidFill>
                <a:schemeClr val="accent5"/>
              </a:solidFill>
            </a:endParaRPr>
          </a:p>
          <a:p>
            <a:r>
              <a:rPr lang="en-US" sz="3200" b="1" dirty="0">
                <a:solidFill>
                  <a:schemeClr val="accent5"/>
                </a:solidFill>
                <a:ea typeface="+mn-lt"/>
                <a:cs typeface="+mn-lt"/>
              </a:rPr>
              <a:t>        </a:t>
            </a:r>
            <a:r>
              <a:rPr lang="en-US" sz="3200" b="1" dirty="0">
                <a:solidFill>
                  <a:schemeClr val="accent3"/>
                </a:solidFill>
                <a:ea typeface="+mn-lt"/>
                <a:cs typeface="+mn-lt"/>
              </a:rPr>
              <a:t>This group is your backbone in the kitchen. They are there to do whatever you need done. You usually have lots of time to visit with them.</a:t>
            </a:r>
          </a:p>
          <a:p>
            <a:endParaRPr lang="en-US" sz="2000" b="1" dirty="0">
              <a:solidFill>
                <a:schemeClr val="accent3"/>
              </a:solidFill>
            </a:endParaRPr>
          </a:p>
          <a:p>
            <a:endParaRPr lang="en-US" sz="3200" b="1" dirty="0">
              <a:solidFill>
                <a:schemeClr val="accent3"/>
              </a:solidFill>
            </a:endParaRPr>
          </a:p>
          <a:p>
            <a:pPr marL="457200" indent="-457200">
              <a:buFont typeface="Arial,Sans-Serif"/>
              <a:buChar char="•"/>
            </a:pPr>
            <a:r>
              <a:rPr lang="en-US" sz="3200" b="1" dirty="0">
                <a:solidFill>
                  <a:schemeClr val="accent1"/>
                </a:solidFill>
              </a:rPr>
              <a:t>1</a:t>
            </a:r>
            <a:r>
              <a:rPr lang="en-US" sz="3200" b="1" baseline="30000" dirty="0">
                <a:solidFill>
                  <a:schemeClr val="accent1"/>
                </a:solidFill>
              </a:rPr>
              <a:t>st</a:t>
            </a:r>
            <a:r>
              <a:rPr lang="en-US" sz="3200" b="1" dirty="0">
                <a:solidFill>
                  <a:schemeClr val="accent1"/>
                </a:solidFill>
              </a:rPr>
              <a:t> , Be relatable and open.  </a:t>
            </a:r>
            <a:endParaRPr lang="en-US" sz="3200" dirty="0">
              <a:solidFill>
                <a:schemeClr val="accent1"/>
              </a:solidFill>
            </a:endParaRPr>
          </a:p>
          <a:p>
            <a:pPr marL="457200" indent="-457200">
              <a:buFont typeface="Arial,Sans-Serif"/>
              <a:buChar char="•"/>
            </a:pPr>
            <a:r>
              <a:rPr lang="en-US" sz="3200" b="1" dirty="0">
                <a:solidFill>
                  <a:schemeClr val="accent1"/>
                </a:solidFill>
              </a:rPr>
              <a:t>2nd, Trust them and train them</a:t>
            </a:r>
          </a:p>
          <a:p>
            <a:pPr marL="457200" indent="-457200">
              <a:buFont typeface="Arial,Sans-Serif"/>
              <a:buChar char="•"/>
            </a:pPr>
            <a:r>
              <a:rPr lang="en-US" sz="3200" b="1" dirty="0">
                <a:solidFill>
                  <a:schemeClr val="accent1"/>
                </a:solidFill>
              </a:rPr>
              <a:t>3rd, Be willing to unleash them.</a:t>
            </a:r>
          </a:p>
        </p:txBody>
      </p:sp>
    </p:spTree>
    <p:extLst>
      <p:ext uri="{BB962C8B-B14F-4D97-AF65-F5344CB8AC3E}">
        <p14:creationId xmlns:p14="http://schemas.microsoft.com/office/powerpoint/2010/main" val="34488637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56C961-3C83-FC1E-A247-D520CDB1A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7A4DD73E-ED11-5AAB-E3E7-E8962EEA362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3CFC6B6-B55D-0C2D-3158-2FEBAA80F581}"/>
              </a:ext>
            </a:extLst>
          </p:cNvPr>
          <p:cNvSpPr txBox="1"/>
          <p:nvPr/>
        </p:nvSpPr>
        <p:spPr>
          <a:xfrm>
            <a:off x="2235910" y="356836"/>
            <a:ext cx="9768248" cy="532453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b="1" dirty="0">
                <a:solidFill>
                  <a:schemeClr val="accent5"/>
                </a:solidFill>
                <a:ea typeface="+mn-lt"/>
                <a:cs typeface="+mn-lt"/>
              </a:rPr>
              <a:t>Type 3 volunteers…</a:t>
            </a:r>
            <a:endParaRPr lang="en-US" sz="3200" b="1" dirty="0">
              <a:solidFill>
                <a:schemeClr val="accent5"/>
              </a:solidFill>
            </a:endParaRPr>
          </a:p>
          <a:p>
            <a:r>
              <a:rPr lang="en-US" sz="3200" b="1" dirty="0">
                <a:solidFill>
                  <a:schemeClr val="accent5"/>
                </a:solidFill>
                <a:ea typeface="+mn-lt"/>
                <a:cs typeface="+mn-lt"/>
              </a:rPr>
              <a:t>        </a:t>
            </a:r>
            <a:r>
              <a:rPr lang="en-US" sz="3200" b="1" dirty="0">
                <a:solidFill>
                  <a:schemeClr val="accent3"/>
                </a:solidFill>
                <a:ea typeface="+mn-lt"/>
                <a:cs typeface="+mn-lt"/>
              </a:rPr>
              <a:t>This is where the fun can really become infectious...</a:t>
            </a:r>
          </a:p>
          <a:p>
            <a:endParaRPr lang="en-US" sz="2000" b="1" dirty="0">
              <a:solidFill>
                <a:schemeClr val="accent3"/>
              </a:solidFill>
              <a:ea typeface="+mn-lt"/>
              <a:cs typeface="+mn-lt"/>
            </a:endParaRPr>
          </a:p>
          <a:p>
            <a:endParaRPr lang="en-US" sz="3200" dirty="0">
              <a:solidFill>
                <a:schemeClr val="accent3"/>
              </a:solidFill>
            </a:endParaRPr>
          </a:p>
          <a:p>
            <a:pPr marL="457200" indent="-457200">
              <a:buFont typeface="Arial,Sans-Serif"/>
              <a:buChar char="•"/>
            </a:pPr>
            <a:r>
              <a:rPr lang="en-US" sz="3200" b="1" dirty="0">
                <a:solidFill>
                  <a:schemeClr val="accent1"/>
                </a:solidFill>
              </a:rPr>
              <a:t>1</a:t>
            </a:r>
            <a:r>
              <a:rPr lang="en-US" sz="3200" b="1" baseline="30000" dirty="0">
                <a:solidFill>
                  <a:schemeClr val="accent1"/>
                </a:solidFill>
              </a:rPr>
              <a:t>st</a:t>
            </a:r>
            <a:r>
              <a:rPr lang="en-US" sz="3200" b="1" dirty="0">
                <a:solidFill>
                  <a:schemeClr val="accent1"/>
                </a:solidFill>
              </a:rPr>
              <a:t> , Don’t be afraid of letting go.</a:t>
            </a:r>
          </a:p>
          <a:p>
            <a:pPr marL="457200" indent="-457200">
              <a:buFont typeface="Arial,Sans-Serif"/>
              <a:buChar char="•"/>
            </a:pPr>
            <a:r>
              <a:rPr lang="en-US" sz="3200" b="1" dirty="0">
                <a:solidFill>
                  <a:schemeClr val="accent1"/>
                </a:solidFill>
              </a:rPr>
              <a:t>2nd, If your budget allows, get ingredients for dishes that they would like to cook</a:t>
            </a:r>
          </a:p>
          <a:p>
            <a:pPr marL="457200" indent="-457200">
              <a:buFont typeface="Arial,Sans-Serif"/>
              <a:buChar char="•"/>
            </a:pPr>
            <a:r>
              <a:rPr lang="en-US" sz="3200" b="1" dirty="0">
                <a:solidFill>
                  <a:schemeClr val="accent1"/>
                </a:solidFill>
              </a:rPr>
              <a:t>3rd, Be willing to pay for their </a:t>
            </a:r>
            <a:r>
              <a:rPr lang="en-US" sz="3200" b="1" dirty="0" err="1">
                <a:solidFill>
                  <a:schemeClr val="accent1"/>
                </a:solidFill>
              </a:rPr>
              <a:t>ServSafe</a:t>
            </a:r>
            <a:r>
              <a:rPr lang="en-US" sz="3200" b="1" dirty="0">
                <a:solidFill>
                  <a:schemeClr val="accent1"/>
                </a:solidFill>
              </a:rPr>
              <a:t>.</a:t>
            </a:r>
          </a:p>
          <a:p>
            <a:endParaRPr lang="en-US" sz="3200" b="1" dirty="0">
              <a:solidFill>
                <a:schemeClr val="accent3"/>
              </a:solidFill>
            </a:endParaRPr>
          </a:p>
          <a:p>
            <a:endParaRPr lang="en-US" sz="3200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3874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5D9FC6AC-4A12-4825-8ABE-0732B8EF4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person holding a tray of food&#10;&#10;AI-generated content may be incorrect.">
            <a:extLst>
              <a:ext uri="{FF2B5EF4-FFF2-40B4-BE49-F238E27FC236}">
                <a16:creationId xmlns:a16="http://schemas.microsoft.com/office/drawing/2014/main" id="{3700E736-72D4-6CB3-3F14-A7338044E2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566" b="44438"/>
          <a:stretch>
            <a:fillRect/>
          </a:stretch>
        </p:blipFill>
        <p:spPr>
          <a:xfrm>
            <a:off x="1" y="10"/>
            <a:ext cx="11862683" cy="6857990"/>
          </a:xfrm>
          <a:custGeom>
            <a:avLst/>
            <a:gdLst/>
            <a:ahLst/>
            <a:cxnLst/>
            <a:rect l="l" t="t" r="r" b="b"/>
            <a:pathLst>
              <a:path w="11862683" h="6858000">
                <a:moveTo>
                  <a:pt x="0" y="0"/>
                </a:moveTo>
                <a:lnTo>
                  <a:pt x="4038600" y="0"/>
                </a:lnTo>
                <a:lnTo>
                  <a:pt x="4114800" y="0"/>
                </a:lnTo>
                <a:lnTo>
                  <a:pt x="4282294" y="0"/>
                </a:lnTo>
                <a:lnTo>
                  <a:pt x="6139260" y="0"/>
                </a:lnTo>
                <a:lnTo>
                  <a:pt x="6362810" y="0"/>
                </a:lnTo>
                <a:lnTo>
                  <a:pt x="7272221" y="0"/>
                </a:lnTo>
                <a:lnTo>
                  <a:pt x="10815342" y="0"/>
                </a:lnTo>
                <a:cubicBezTo>
                  <a:pt x="10709672" y="35571"/>
                  <a:pt x="10607020" y="78255"/>
                  <a:pt x="10501350" y="110269"/>
                </a:cubicBezTo>
                <a:cubicBezTo>
                  <a:pt x="10516447" y="145839"/>
                  <a:pt x="10531542" y="138725"/>
                  <a:pt x="10546639" y="135168"/>
                </a:cubicBezTo>
                <a:cubicBezTo>
                  <a:pt x="10637212" y="120941"/>
                  <a:pt x="10730806" y="110269"/>
                  <a:pt x="10818360" y="71141"/>
                </a:cubicBezTo>
                <a:cubicBezTo>
                  <a:pt x="10839496" y="64027"/>
                  <a:pt x="10863648" y="64027"/>
                  <a:pt x="10872705" y="88927"/>
                </a:cubicBezTo>
                <a:cubicBezTo>
                  <a:pt x="10887801" y="124497"/>
                  <a:pt x="10866668" y="145839"/>
                  <a:pt x="10845532" y="163625"/>
                </a:cubicBezTo>
                <a:cubicBezTo>
                  <a:pt x="10809304" y="195638"/>
                  <a:pt x="10767036" y="188525"/>
                  <a:pt x="10727787" y="192082"/>
                </a:cubicBezTo>
                <a:cubicBezTo>
                  <a:pt x="10619098" y="209867"/>
                  <a:pt x="10567772" y="259665"/>
                  <a:pt x="10543619" y="373491"/>
                </a:cubicBezTo>
                <a:cubicBezTo>
                  <a:pt x="10637212" y="327250"/>
                  <a:pt x="10730806" y="384162"/>
                  <a:pt x="10821380" y="352148"/>
                </a:cubicBezTo>
                <a:cubicBezTo>
                  <a:pt x="10845532" y="345034"/>
                  <a:pt x="10881763" y="355706"/>
                  <a:pt x="10869686" y="394834"/>
                </a:cubicBezTo>
                <a:cubicBezTo>
                  <a:pt x="10857610" y="430405"/>
                  <a:pt x="10818360" y="458860"/>
                  <a:pt x="10887801" y="451747"/>
                </a:cubicBezTo>
                <a:cubicBezTo>
                  <a:pt x="10939127" y="448189"/>
                  <a:pt x="10954222" y="405504"/>
                  <a:pt x="10969318" y="359262"/>
                </a:cubicBezTo>
                <a:cubicBezTo>
                  <a:pt x="10981394" y="334364"/>
                  <a:pt x="11014605" y="320135"/>
                  <a:pt x="11038758" y="334364"/>
                </a:cubicBezTo>
                <a:cubicBezTo>
                  <a:pt x="11068949" y="348592"/>
                  <a:pt x="11059892" y="387720"/>
                  <a:pt x="11059892" y="416176"/>
                </a:cubicBezTo>
                <a:cubicBezTo>
                  <a:pt x="11062912" y="469532"/>
                  <a:pt x="11038758" y="494431"/>
                  <a:pt x="10996491" y="505101"/>
                </a:cubicBezTo>
                <a:cubicBezTo>
                  <a:pt x="10945164" y="519330"/>
                  <a:pt x="10893840" y="537116"/>
                  <a:pt x="10827418" y="558458"/>
                </a:cubicBezTo>
                <a:cubicBezTo>
                  <a:pt x="10899878" y="594028"/>
                  <a:pt x="10954222" y="586915"/>
                  <a:pt x="11008566" y="558458"/>
                </a:cubicBezTo>
                <a:cubicBezTo>
                  <a:pt x="11074988" y="526444"/>
                  <a:pt x="11162542" y="483759"/>
                  <a:pt x="11216886" y="522887"/>
                </a:cubicBezTo>
                <a:cubicBezTo>
                  <a:pt x="11298403" y="579800"/>
                  <a:pt x="11364824" y="544229"/>
                  <a:pt x="11437284" y="533558"/>
                </a:cubicBezTo>
                <a:cubicBezTo>
                  <a:pt x="11588242" y="512216"/>
                  <a:pt x="11494648" y="480203"/>
                  <a:pt x="11645605" y="462417"/>
                </a:cubicBezTo>
                <a:cubicBezTo>
                  <a:pt x="11705988" y="455303"/>
                  <a:pt x="11769390" y="426847"/>
                  <a:pt x="11856944" y="465975"/>
                </a:cubicBezTo>
                <a:cubicBezTo>
                  <a:pt x="11461437" y="672284"/>
                  <a:pt x="11274250" y="658055"/>
                  <a:pt x="10921012" y="910606"/>
                </a:cubicBezTo>
                <a:cubicBezTo>
                  <a:pt x="10936107" y="935506"/>
                  <a:pt x="10951202" y="924835"/>
                  <a:pt x="10966299" y="921277"/>
                </a:cubicBezTo>
                <a:cubicBezTo>
                  <a:pt x="10990452" y="917720"/>
                  <a:pt x="11020644" y="903491"/>
                  <a:pt x="11026682" y="949734"/>
                </a:cubicBezTo>
                <a:cubicBezTo>
                  <a:pt x="11029702" y="985305"/>
                  <a:pt x="11011585" y="1003089"/>
                  <a:pt x="10981394" y="1006647"/>
                </a:cubicBezTo>
                <a:cubicBezTo>
                  <a:pt x="10893840" y="1020875"/>
                  <a:pt x="10815342" y="1070674"/>
                  <a:pt x="10736844" y="1113358"/>
                </a:cubicBezTo>
                <a:cubicBezTo>
                  <a:pt x="10700615" y="1131144"/>
                  <a:pt x="10661366" y="1156043"/>
                  <a:pt x="10676462" y="1220069"/>
                </a:cubicBezTo>
                <a:cubicBezTo>
                  <a:pt x="10706652" y="1237855"/>
                  <a:pt x="10727787" y="1212955"/>
                  <a:pt x="10751940" y="1209399"/>
                </a:cubicBezTo>
                <a:cubicBezTo>
                  <a:pt x="10776093" y="1205842"/>
                  <a:pt x="10833457" y="1220069"/>
                  <a:pt x="10818360" y="1230741"/>
                </a:cubicBezTo>
                <a:cubicBezTo>
                  <a:pt x="10748920" y="1269868"/>
                  <a:pt x="10875724" y="1365909"/>
                  <a:pt x="10791190" y="1365909"/>
                </a:cubicBezTo>
                <a:cubicBezTo>
                  <a:pt x="10652309" y="1365909"/>
                  <a:pt x="10576830" y="1536647"/>
                  <a:pt x="10443988" y="1540204"/>
                </a:cubicBezTo>
                <a:cubicBezTo>
                  <a:pt x="10422854" y="1540204"/>
                  <a:pt x="10413797" y="1572219"/>
                  <a:pt x="10413797" y="1597117"/>
                </a:cubicBezTo>
                <a:cubicBezTo>
                  <a:pt x="10413797" y="1629132"/>
                  <a:pt x="10434930" y="1632688"/>
                  <a:pt x="10456064" y="1636245"/>
                </a:cubicBezTo>
                <a:cubicBezTo>
                  <a:pt x="10489275" y="1639802"/>
                  <a:pt x="10525504" y="1597117"/>
                  <a:pt x="10567772" y="1657587"/>
                </a:cubicBezTo>
                <a:cubicBezTo>
                  <a:pt x="10489275" y="1693158"/>
                  <a:pt x="10407758" y="1728729"/>
                  <a:pt x="10410777" y="1849668"/>
                </a:cubicBezTo>
                <a:cubicBezTo>
                  <a:pt x="10410777" y="1881683"/>
                  <a:pt x="10377566" y="1895910"/>
                  <a:pt x="10353413" y="1903025"/>
                </a:cubicBezTo>
                <a:cubicBezTo>
                  <a:pt x="10311146" y="1917252"/>
                  <a:pt x="10277935" y="1938595"/>
                  <a:pt x="10253782" y="1984836"/>
                </a:cubicBezTo>
                <a:cubicBezTo>
                  <a:pt x="10253782" y="1995507"/>
                  <a:pt x="10253782" y="2002622"/>
                  <a:pt x="10253782" y="2013292"/>
                </a:cubicBezTo>
                <a:cubicBezTo>
                  <a:pt x="10259820" y="2123562"/>
                  <a:pt x="10320202" y="2120004"/>
                  <a:pt x="10386624" y="2102219"/>
                </a:cubicBezTo>
                <a:cubicBezTo>
                  <a:pt x="10465122" y="2080877"/>
                  <a:pt x="10543619" y="2038192"/>
                  <a:pt x="10628156" y="2077320"/>
                </a:cubicBezTo>
                <a:cubicBezTo>
                  <a:pt x="10510408" y="2130676"/>
                  <a:pt x="10380586" y="2134233"/>
                  <a:pt x="10271896" y="2208931"/>
                </a:cubicBezTo>
                <a:cubicBezTo>
                  <a:pt x="10676462" y="2223159"/>
                  <a:pt x="11032720" y="1984836"/>
                  <a:pt x="11425208" y="1892353"/>
                </a:cubicBezTo>
                <a:cubicBezTo>
                  <a:pt x="11413131" y="1952823"/>
                  <a:pt x="11379920" y="1967051"/>
                  <a:pt x="11352748" y="1974165"/>
                </a:cubicBezTo>
                <a:cubicBezTo>
                  <a:pt x="11207830" y="2020407"/>
                  <a:pt x="11081026" y="2112891"/>
                  <a:pt x="10948184" y="2191146"/>
                </a:cubicBezTo>
                <a:cubicBezTo>
                  <a:pt x="10893840" y="2223159"/>
                  <a:pt x="10854590" y="2258731"/>
                  <a:pt x="10833457" y="2326314"/>
                </a:cubicBezTo>
                <a:cubicBezTo>
                  <a:pt x="10815342" y="2390340"/>
                  <a:pt x="10779112" y="2418796"/>
                  <a:pt x="10712690" y="2401012"/>
                </a:cubicBezTo>
                <a:cubicBezTo>
                  <a:pt x="10658346" y="2386784"/>
                  <a:pt x="10600982" y="2393898"/>
                  <a:pt x="10543619" y="2401012"/>
                </a:cubicBezTo>
                <a:cubicBezTo>
                  <a:pt x="10480218" y="2408126"/>
                  <a:pt x="10407758" y="2479267"/>
                  <a:pt x="10422854" y="2518395"/>
                </a:cubicBezTo>
                <a:cubicBezTo>
                  <a:pt x="10453044" y="2582422"/>
                  <a:pt x="10504370" y="2550408"/>
                  <a:pt x="10546639" y="2543294"/>
                </a:cubicBezTo>
                <a:cubicBezTo>
                  <a:pt x="10597964" y="2536181"/>
                  <a:pt x="10691556" y="2518395"/>
                  <a:pt x="10691556" y="2525509"/>
                </a:cubicBezTo>
                <a:cubicBezTo>
                  <a:pt x="10724768" y="2685576"/>
                  <a:pt x="10800246" y="2564636"/>
                  <a:pt x="10854590" y="2564636"/>
                </a:cubicBezTo>
                <a:cubicBezTo>
                  <a:pt x="10905916" y="2564636"/>
                  <a:pt x="10957241" y="2546851"/>
                  <a:pt x="11005548" y="2532623"/>
                </a:cubicBezTo>
                <a:cubicBezTo>
                  <a:pt x="11068949" y="2514837"/>
                  <a:pt x="11126312" y="2546851"/>
                  <a:pt x="11186696" y="2553965"/>
                </a:cubicBezTo>
                <a:cubicBezTo>
                  <a:pt x="11241040" y="2561080"/>
                  <a:pt x="11210850" y="2653563"/>
                  <a:pt x="11244060" y="2692689"/>
                </a:cubicBezTo>
                <a:cubicBezTo>
                  <a:pt x="11250097" y="2703362"/>
                  <a:pt x="11256136" y="2703362"/>
                  <a:pt x="11262174" y="2703362"/>
                </a:cubicBezTo>
                <a:cubicBezTo>
                  <a:pt x="11280289" y="2980812"/>
                  <a:pt x="11597299" y="2913227"/>
                  <a:pt x="11597299" y="2923898"/>
                </a:cubicBezTo>
                <a:cubicBezTo>
                  <a:pt x="11624471" y="2941684"/>
                  <a:pt x="11657682" y="2899000"/>
                  <a:pt x="11690892" y="2941684"/>
                </a:cubicBezTo>
                <a:cubicBezTo>
                  <a:pt x="11548993" y="3137322"/>
                  <a:pt x="11331614" y="3183563"/>
                  <a:pt x="11138390" y="3329402"/>
                </a:cubicBezTo>
                <a:cubicBezTo>
                  <a:pt x="11298403" y="3379202"/>
                  <a:pt x="11391998" y="3208463"/>
                  <a:pt x="11509744" y="3229805"/>
                </a:cubicBezTo>
                <a:cubicBezTo>
                  <a:pt x="11567107" y="3283162"/>
                  <a:pt x="11395016" y="3368530"/>
                  <a:pt x="11561068" y="3393429"/>
                </a:cubicBezTo>
                <a:cubicBezTo>
                  <a:pt x="11488610" y="3439672"/>
                  <a:pt x="11437284" y="3485914"/>
                  <a:pt x="11385959" y="3539269"/>
                </a:cubicBezTo>
                <a:cubicBezTo>
                  <a:pt x="11298403" y="3635309"/>
                  <a:pt x="11280289" y="3699337"/>
                  <a:pt x="11322556" y="3827390"/>
                </a:cubicBezTo>
                <a:cubicBezTo>
                  <a:pt x="11349730" y="3912759"/>
                  <a:pt x="11388978" y="3991015"/>
                  <a:pt x="11352748" y="4090612"/>
                </a:cubicBezTo>
                <a:cubicBezTo>
                  <a:pt x="11328595" y="4158196"/>
                  <a:pt x="11337653" y="4204438"/>
                  <a:pt x="11428226" y="4172424"/>
                </a:cubicBezTo>
                <a:cubicBezTo>
                  <a:pt x="11524840" y="4140411"/>
                  <a:pt x="11561068" y="4200882"/>
                  <a:pt x="11536915" y="4321821"/>
                </a:cubicBezTo>
                <a:cubicBezTo>
                  <a:pt x="11521821" y="4400076"/>
                  <a:pt x="11536915" y="4424975"/>
                  <a:pt x="11603338" y="4414305"/>
                </a:cubicBezTo>
                <a:cubicBezTo>
                  <a:pt x="11675796" y="4403633"/>
                  <a:pt x="11745236" y="4353835"/>
                  <a:pt x="11835811" y="4378734"/>
                </a:cubicBezTo>
                <a:cubicBezTo>
                  <a:pt x="11763352" y="4521016"/>
                  <a:pt x="11609374" y="4478331"/>
                  <a:pt x="11524840" y="4613499"/>
                </a:cubicBezTo>
                <a:cubicBezTo>
                  <a:pt x="11624471" y="4613499"/>
                  <a:pt x="11702969" y="4613499"/>
                  <a:pt x="11775427" y="4585042"/>
                </a:cubicBezTo>
                <a:cubicBezTo>
                  <a:pt x="11805619" y="4574373"/>
                  <a:pt x="11838830" y="4560144"/>
                  <a:pt x="11856944" y="4602828"/>
                </a:cubicBezTo>
                <a:cubicBezTo>
                  <a:pt x="11878080" y="4652628"/>
                  <a:pt x="11835811" y="4670412"/>
                  <a:pt x="11811658" y="4677526"/>
                </a:cubicBezTo>
                <a:cubicBezTo>
                  <a:pt x="11742216" y="4702425"/>
                  <a:pt x="11687874" y="4759339"/>
                  <a:pt x="11627490" y="4805580"/>
                </a:cubicBezTo>
                <a:cubicBezTo>
                  <a:pt x="11497668" y="4905177"/>
                  <a:pt x="11355767" y="4990547"/>
                  <a:pt x="11247078" y="5154171"/>
                </a:cubicBezTo>
                <a:cubicBezTo>
                  <a:pt x="11382940" y="5111487"/>
                  <a:pt x="11485590" y="5011889"/>
                  <a:pt x="11615414" y="4994104"/>
                </a:cubicBezTo>
                <a:cubicBezTo>
                  <a:pt x="11503704" y="5143500"/>
                  <a:pt x="11361806" y="5243097"/>
                  <a:pt x="11228964" y="5353367"/>
                </a:cubicBezTo>
                <a:cubicBezTo>
                  <a:pt x="11189714" y="5385379"/>
                  <a:pt x="11150466" y="5406721"/>
                  <a:pt x="11144428" y="5474306"/>
                </a:cubicBezTo>
                <a:cubicBezTo>
                  <a:pt x="11126312" y="5605917"/>
                  <a:pt x="11078008" y="5712629"/>
                  <a:pt x="10969318" y="5769542"/>
                </a:cubicBezTo>
                <a:cubicBezTo>
                  <a:pt x="10969318" y="5769542"/>
                  <a:pt x="10975356" y="5790884"/>
                  <a:pt x="10978374" y="5801555"/>
                </a:cubicBezTo>
                <a:cubicBezTo>
                  <a:pt x="11044797" y="5805112"/>
                  <a:pt x="11096122" y="5726858"/>
                  <a:pt x="11177639" y="5755314"/>
                </a:cubicBezTo>
                <a:cubicBezTo>
                  <a:pt x="11096122" y="5862025"/>
                  <a:pt x="11029702" y="5954508"/>
                  <a:pt x="10917992" y="6004307"/>
                </a:cubicBezTo>
                <a:cubicBezTo>
                  <a:pt x="10827418" y="6043434"/>
                  <a:pt x="10715710" y="6068335"/>
                  <a:pt x="10649289" y="6196388"/>
                </a:cubicBezTo>
                <a:cubicBezTo>
                  <a:pt x="10724768" y="6221287"/>
                  <a:pt x="10782132" y="6189274"/>
                  <a:pt x="10839496" y="6167932"/>
                </a:cubicBezTo>
                <a:cubicBezTo>
                  <a:pt x="10927050" y="6132361"/>
                  <a:pt x="11014605" y="6093234"/>
                  <a:pt x="11102160" y="6057663"/>
                </a:cubicBezTo>
                <a:cubicBezTo>
                  <a:pt x="11135372" y="6043434"/>
                  <a:pt x="11171600" y="6036320"/>
                  <a:pt x="11192734" y="6100347"/>
                </a:cubicBezTo>
                <a:cubicBezTo>
                  <a:pt x="11081026" y="6114575"/>
                  <a:pt x="11014605" y="6199945"/>
                  <a:pt x="10945164" y="6281757"/>
                </a:cubicBezTo>
                <a:cubicBezTo>
                  <a:pt x="10905916" y="6327999"/>
                  <a:pt x="10872705" y="6388469"/>
                  <a:pt x="10803265" y="6367127"/>
                </a:cubicBezTo>
                <a:cubicBezTo>
                  <a:pt x="10767036" y="6356456"/>
                  <a:pt x="10742882" y="6388469"/>
                  <a:pt x="10745901" y="6431153"/>
                </a:cubicBezTo>
                <a:cubicBezTo>
                  <a:pt x="10760998" y="6580550"/>
                  <a:pt x="10673442" y="6630349"/>
                  <a:pt x="10582868" y="6658805"/>
                </a:cubicBezTo>
                <a:cubicBezTo>
                  <a:pt x="10450026" y="6701489"/>
                  <a:pt x="10332280" y="6786859"/>
                  <a:pt x="10208496" y="6858000"/>
                </a:cubicBezTo>
                <a:lnTo>
                  <a:pt x="7272221" y="6858000"/>
                </a:lnTo>
                <a:lnTo>
                  <a:pt x="6362810" y="6858000"/>
                </a:lnTo>
                <a:lnTo>
                  <a:pt x="6139260" y="6858000"/>
                </a:lnTo>
                <a:lnTo>
                  <a:pt x="4282294" y="6858000"/>
                </a:lnTo>
                <a:lnTo>
                  <a:pt x="4114800" y="6858000"/>
                </a:lnTo>
                <a:lnTo>
                  <a:pt x="40386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27697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4613B4A9-1C7C-4729-A016-AB42D3979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group of people holding utensils&#10;&#10;AI-generated content may be incorrect.">
            <a:extLst>
              <a:ext uri="{FF2B5EF4-FFF2-40B4-BE49-F238E27FC236}">
                <a16:creationId xmlns:a16="http://schemas.microsoft.com/office/drawing/2014/main" id="{E45F669A-4C0A-E067-36C0-8901FC5401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035" r="1" b="16883"/>
          <a:stretch>
            <a:fillRect/>
          </a:stretch>
        </p:blipFill>
        <p:spPr>
          <a:xfrm>
            <a:off x="329316" y="10"/>
            <a:ext cx="11862684" cy="6857990"/>
          </a:xfrm>
          <a:custGeom>
            <a:avLst/>
            <a:gdLst/>
            <a:ahLst/>
            <a:cxnLst/>
            <a:rect l="l" t="t" r="r" b="b"/>
            <a:pathLst>
              <a:path w="11862684" h="6858000">
                <a:moveTo>
                  <a:pt x="1047342" y="0"/>
                </a:moveTo>
                <a:lnTo>
                  <a:pt x="4590463" y="0"/>
                </a:lnTo>
                <a:lnTo>
                  <a:pt x="5499874" y="0"/>
                </a:lnTo>
                <a:lnTo>
                  <a:pt x="5723425" y="0"/>
                </a:lnTo>
                <a:lnTo>
                  <a:pt x="7580390" y="0"/>
                </a:lnTo>
                <a:lnTo>
                  <a:pt x="7747884" y="0"/>
                </a:lnTo>
                <a:lnTo>
                  <a:pt x="7824084" y="0"/>
                </a:lnTo>
                <a:lnTo>
                  <a:pt x="11862684" y="0"/>
                </a:lnTo>
                <a:lnTo>
                  <a:pt x="11862684" y="6858000"/>
                </a:lnTo>
                <a:lnTo>
                  <a:pt x="7824084" y="6858000"/>
                </a:lnTo>
                <a:lnTo>
                  <a:pt x="7747884" y="6858000"/>
                </a:lnTo>
                <a:lnTo>
                  <a:pt x="7580390" y="6858000"/>
                </a:lnTo>
                <a:lnTo>
                  <a:pt x="5723425" y="6858000"/>
                </a:lnTo>
                <a:lnTo>
                  <a:pt x="5499874" y="6858000"/>
                </a:lnTo>
                <a:lnTo>
                  <a:pt x="4590463" y="6858000"/>
                </a:lnTo>
                <a:lnTo>
                  <a:pt x="1654188" y="6858000"/>
                </a:lnTo>
                <a:cubicBezTo>
                  <a:pt x="1530404" y="6786859"/>
                  <a:pt x="1412658" y="6701489"/>
                  <a:pt x="1279816" y="6658805"/>
                </a:cubicBezTo>
                <a:cubicBezTo>
                  <a:pt x="1189242" y="6630349"/>
                  <a:pt x="1101686" y="6580550"/>
                  <a:pt x="1116783" y="6431153"/>
                </a:cubicBezTo>
                <a:cubicBezTo>
                  <a:pt x="1119802" y="6388469"/>
                  <a:pt x="1095648" y="6356456"/>
                  <a:pt x="1059419" y="6367127"/>
                </a:cubicBezTo>
                <a:cubicBezTo>
                  <a:pt x="989979" y="6388469"/>
                  <a:pt x="956768" y="6327999"/>
                  <a:pt x="917520" y="6281757"/>
                </a:cubicBezTo>
                <a:cubicBezTo>
                  <a:pt x="848079" y="6199945"/>
                  <a:pt x="781658" y="6114575"/>
                  <a:pt x="669950" y="6100347"/>
                </a:cubicBezTo>
                <a:cubicBezTo>
                  <a:pt x="691084" y="6036320"/>
                  <a:pt x="727312" y="6043434"/>
                  <a:pt x="760524" y="6057663"/>
                </a:cubicBezTo>
                <a:cubicBezTo>
                  <a:pt x="848079" y="6093234"/>
                  <a:pt x="935634" y="6132361"/>
                  <a:pt x="1023188" y="6167932"/>
                </a:cubicBezTo>
                <a:cubicBezTo>
                  <a:pt x="1080552" y="6189274"/>
                  <a:pt x="1137916" y="6221287"/>
                  <a:pt x="1213395" y="6196388"/>
                </a:cubicBezTo>
                <a:cubicBezTo>
                  <a:pt x="1146974" y="6068335"/>
                  <a:pt x="1035266" y="6043434"/>
                  <a:pt x="944692" y="6004307"/>
                </a:cubicBezTo>
                <a:cubicBezTo>
                  <a:pt x="832982" y="5954508"/>
                  <a:pt x="766562" y="5862025"/>
                  <a:pt x="685045" y="5755314"/>
                </a:cubicBezTo>
                <a:cubicBezTo>
                  <a:pt x="766562" y="5726858"/>
                  <a:pt x="817887" y="5805112"/>
                  <a:pt x="884310" y="5801555"/>
                </a:cubicBezTo>
                <a:cubicBezTo>
                  <a:pt x="887328" y="5790884"/>
                  <a:pt x="893366" y="5769542"/>
                  <a:pt x="893366" y="5769542"/>
                </a:cubicBezTo>
                <a:cubicBezTo>
                  <a:pt x="784676" y="5712629"/>
                  <a:pt x="736372" y="5605917"/>
                  <a:pt x="718256" y="5474306"/>
                </a:cubicBezTo>
                <a:cubicBezTo>
                  <a:pt x="712218" y="5406721"/>
                  <a:pt x="672970" y="5385379"/>
                  <a:pt x="633720" y="5353367"/>
                </a:cubicBezTo>
                <a:cubicBezTo>
                  <a:pt x="500878" y="5243097"/>
                  <a:pt x="358980" y="5143500"/>
                  <a:pt x="247270" y="4994104"/>
                </a:cubicBezTo>
                <a:cubicBezTo>
                  <a:pt x="377094" y="5011889"/>
                  <a:pt x="479744" y="5111487"/>
                  <a:pt x="615606" y="5154171"/>
                </a:cubicBezTo>
                <a:cubicBezTo>
                  <a:pt x="506917" y="4990547"/>
                  <a:pt x="365016" y="4905177"/>
                  <a:pt x="235194" y="4805580"/>
                </a:cubicBezTo>
                <a:cubicBezTo>
                  <a:pt x="174810" y="4759339"/>
                  <a:pt x="120468" y="4702425"/>
                  <a:pt x="51026" y="4677526"/>
                </a:cubicBezTo>
                <a:cubicBezTo>
                  <a:pt x="26873" y="4670412"/>
                  <a:pt x="-15396" y="4652628"/>
                  <a:pt x="5740" y="4602828"/>
                </a:cubicBezTo>
                <a:cubicBezTo>
                  <a:pt x="23854" y="4560144"/>
                  <a:pt x="57065" y="4574373"/>
                  <a:pt x="87257" y="4585042"/>
                </a:cubicBezTo>
                <a:cubicBezTo>
                  <a:pt x="159715" y="4613499"/>
                  <a:pt x="238213" y="4613499"/>
                  <a:pt x="337844" y="4613499"/>
                </a:cubicBezTo>
                <a:cubicBezTo>
                  <a:pt x="253310" y="4478331"/>
                  <a:pt x="99332" y="4521016"/>
                  <a:pt x="26873" y="4378734"/>
                </a:cubicBezTo>
                <a:cubicBezTo>
                  <a:pt x="117448" y="4353835"/>
                  <a:pt x="186888" y="4403633"/>
                  <a:pt x="259346" y="4414305"/>
                </a:cubicBezTo>
                <a:cubicBezTo>
                  <a:pt x="325769" y="4424975"/>
                  <a:pt x="340863" y="4400076"/>
                  <a:pt x="325769" y="4321821"/>
                </a:cubicBezTo>
                <a:cubicBezTo>
                  <a:pt x="301616" y="4200882"/>
                  <a:pt x="337844" y="4140411"/>
                  <a:pt x="434458" y="4172424"/>
                </a:cubicBezTo>
                <a:cubicBezTo>
                  <a:pt x="525031" y="4204438"/>
                  <a:pt x="534089" y="4158196"/>
                  <a:pt x="509936" y="4090612"/>
                </a:cubicBezTo>
                <a:cubicBezTo>
                  <a:pt x="473706" y="3991015"/>
                  <a:pt x="512954" y="3912759"/>
                  <a:pt x="540128" y="3827390"/>
                </a:cubicBezTo>
                <a:cubicBezTo>
                  <a:pt x="582395" y="3699337"/>
                  <a:pt x="564281" y="3635309"/>
                  <a:pt x="476725" y="3539269"/>
                </a:cubicBezTo>
                <a:cubicBezTo>
                  <a:pt x="425400" y="3485914"/>
                  <a:pt x="374074" y="3439672"/>
                  <a:pt x="301616" y="3393429"/>
                </a:cubicBezTo>
                <a:cubicBezTo>
                  <a:pt x="467668" y="3368530"/>
                  <a:pt x="295577" y="3283162"/>
                  <a:pt x="352940" y="3229805"/>
                </a:cubicBezTo>
                <a:cubicBezTo>
                  <a:pt x="470686" y="3208463"/>
                  <a:pt x="564281" y="3379202"/>
                  <a:pt x="724294" y="3329402"/>
                </a:cubicBezTo>
                <a:cubicBezTo>
                  <a:pt x="531070" y="3183563"/>
                  <a:pt x="313691" y="3137322"/>
                  <a:pt x="171792" y="2941684"/>
                </a:cubicBezTo>
                <a:cubicBezTo>
                  <a:pt x="205002" y="2899000"/>
                  <a:pt x="238213" y="2941684"/>
                  <a:pt x="265385" y="2923898"/>
                </a:cubicBezTo>
                <a:cubicBezTo>
                  <a:pt x="265385" y="2913227"/>
                  <a:pt x="582395" y="2980812"/>
                  <a:pt x="600510" y="2703362"/>
                </a:cubicBezTo>
                <a:cubicBezTo>
                  <a:pt x="606548" y="2703362"/>
                  <a:pt x="612587" y="2703362"/>
                  <a:pt x="618624" y="2692689"/>
                </a:cubicBezTo>
                <a:cubicBezTo>
                  <a:pt x="651834" y="2653563"/>
                  <a:pt x="621644" y="2561080"/>
                  <a:pt x="675988" y="2553965"/>
                </a:cubicBezTo>
                <a:cubicBezTo>
                  <a:pt x="736372" y="2546851"/>
                  <a:pt x="793735" y="2514837"/>
                  <a:pt x="857136" y="2532623"/>
                </a:cubicBezTo>
                <a:cubicBezTo>
                  <a:pt x="905443" y="2546851"/>
                  <a:pt x="956768" y="2564636"/>
                  <a:pt x="1008094" y="2564636"/>
                </a:cubicBezTo>
                <a:cubicBezTo>
                  <a:pt x="1062438" y="2564636"/>
                  <a:pt x="1137916" y="2685576"/>
                  <a:pt x="1171128" y="2525509"/>
                </a:cubicBezTo>
                <a:cubicBezTo>
                  <a:pt x="1171128" y="2518395"/>
                  <a:pt x="1264720" y="2536181"/>
                  <a:pt x="1316045" y="2543294"/>
                </a:cubicBezTo>
                <a:cubicBezTo>
                  <a:pt x="1358314" y="2550408"/>
                  <a:pt x="1409640" y="2582422"/>
                  <a:pt x="1439830" y="2518395"/>
                </a:cubicBezTo>
                <a:cubicBezTo>
                  <a:pt x="1454926" y="2479267"/>
                  <a:pt x="1382466" y="2408126"/>
                  <a:pt x="1319065" y="2401012"/>
                </a:cubicBezTo>
                <a:cubicBezTo>
                  <a:pt x="1261702" y="2393898"/>
                  <a:pt x="1204338" y="2386784"/>
                  <a:pt x="1149994" y="2401012"/>
                </a:cubicBezTo>
                <a:cubicBezTo>
                  <a:pt x="1083572" y="2418796"/>
                  <a:pt x="1047342" y="2390340"/>
                  <a:pt x="1029227" y="2326314"/>
                </a:cubicBezTo>
                <a:cubicBezTo>
                  <a:pt x="1008094" y="2258731"/>
                  <a:pt x="968844" y="2223159"/>
                  <a:pt x="914500" y="2191146"/>
                </a:cubicBezTo>
                <a:cubicBezTo>
                  <a:pt x="781658" y="2112891"/>
                  <a:pt x="654854" y="2020407"/>
                  <a:pt x="509936" y="1974165"/>
                </a:cubicBezTo>
                <a:cubicBezTo>
                  <a:pt x="482764" y="1967051"/>
                  <a:pt x="449553" y="1952823"/>
                  <a:pt x="437476" y="1892353"/>
                </a:cubicBezTo>
                <a:cubicBezTo>
                  <a:pt x="829964" y="1984836"/>
                  <a:pt x="1186222" y="2223159"/>
                  <a:pt x="1590788" y="2208931"/>
                </a:cubicBezTo>
                <a:cubicBezTo>
                  <a:pt x="1482098" y="2134233"/>
                  <a:pt x="1352276" y="2130676"/>
                  <a:pt x="1234528" y="2077320"/>
                </a:cubicBezTo>
                <a:cubicBezTo>
                  <a:pt x="1319065" y="2038192"/>
                  <a:pt x="1397562" y="2080877"/>
                  <a:pt x="1476060" y="2102219"/>
                </a:cubicBezTo>
                <a:cubicBezTo>
                  <a:pt x="1542482" y="2120004"/>
                  <a:pt x="1602864" y="2123562"/>
                  <a:pt x="1608902" y="2013292"/>
                </a:cubicBezTo>
                <a:cubicBezTo>
                  <a:pt x="1608902" y="2002622"/>
                  <a:pt x="1608902" y="1995507"/>
                  <a:pt x="1608902" y="1984836"/>
                </a:cubicBezTo>
                <a:cubicBezTo>
                  <a:pt x="1584749" y="1938595"/>
                  <a:pt x="1551538" y="1917252"/>
                  <a:pt x="1509271" y="1903025"/>
                </a:cubicBezTo>
                <a:cubicBezTo>
                  <a:pt x="1485118" y="1895910"/>
                  <a:pt x="1451907" y="1881683"/>
                  <a:pt x="1451907" y="1849668"/>
                </a:cubicBezTo>
                <a:cubicBezTo>
                  <a:pt x="1454926" y="1728729"/>
                  <a:pt x="1373409" y="1693158"/>
                  <a:pt x="1294912" y="1657587"/>
                </a:cubicBezTo>
                <a:cubicBezTo>
                  <a:pt x="1337180" y="1597117"/>
                  <a:pt x="1373409" y="1639802"/>
                  <a:pt x="1406620" y="1636245"/>
                </a:cubicBezTo>
                <a:cubicBezTo>
                  <a:pt x="1427754" y="1632688"/>
                  <a:pt x="1448887" y="1629132"/>
                  <a:pt x="1448887" y="1597117"/>
                </a:cubicBezTo>
                <a:cubicBezTo>
                  <a:pt x="1448887" y="1572219"/>
                  <a:pt x="1439830" y="1540204"/>
                  <a:pt x="1418696" y="1540204"/>
                </a:cubicBezTo>
                <a:cubicBezTo>
                  <a:pt x="1285854" y="1536647"/>
                  <a:pt x="1210375" y="1365909"/>
                  <a:pt x="1071494" y="1365909"/>
                </a:cubicBezTo>
                <a:cubicBezTo>
                  <a:pt x="986960" y="1365909"/>
                  <a:pt x="1113764" y="1269868"/>
                  <a:pt x="1044324" y="1230741"/>
                </a:cubicBezTo>
                <a:cubicBezTo>
                  <a:pt x="1029227" y="1220069"/>
                  <a:pt x="1086591" y="1205842"/>
                  <a:pt x="1110744" y="1209399"/>
                </a:cubicBezTo>
                <a:cubicBezTo>
                  <a:pt x="1134897" y="1212955"/>
                  <a:pt x="1156032" y="1237855"/>
                  <a:pt x="1186222" y="1220069"/>
                </a:cubicBezTo>
                <a:cubicBezTo>
                  <a:pt x="1201318" y="1156043"/>
                  <a:pt x="1162069" y="1131144"/>
                  <a:pt x="1125840" y="1113358"/>
                </a:cubicBezTo>
                <a:cubicBezTo>
                  <a:pt x="1047342" y="1070674"/>
                  <a:pt x="968844" y="1020875"/>
                  <a:pt x="881290" y="1006647"/>
                </a:cubicBezTo>
                <a:cubicBezTo>
                  <a:pt x="851099" y="1003089"/>
                  <a:pt x="832982" y="985305"/>
                  <a:pt x="836002" y="949734"/>
                </a:cubicBezTo>
                <a:cubicBezTo>
                  <a:pt x="842040" y="903491"/>
                  <a:pt x="872232" y="917720"/>
                  <a:pt x="896385" y="921277"/>
                </a:cubicBezTo>
                <a:cubicBezTo>
                  <a:pt x="911482" y="924835"/>
                  <a:pt x="926577" y="935506"/>
                  <a:pt x="941672" y="910606"/>
                </a:cubicBezTo>
                <a:cubicBezTo>
                  <a:pt x="588434" y="658055"/>
                  <a:pt x="401247" y="672284"/>
                  <a:pt x="5740" y="465975"/>
                </a:cubicBezTo>
                <a:cubicBezTo>
                  <a:pt x="93294" y="426847"/>
                  <a:pt x="156696" y="455303"/>
                  <a:pt x="217079" y="462417"/>
                </a:cubicBezTo>
                <a:cubicBezTo>
                  <a:pt x="368036" y="480203"/>
                  <a:pt x="274442" y="512216"/>
                  <a:pt x="425400" y="533558"/>
                </a:cubicBezTo>
                <a:cubicBezTo>
                  <a:pt x="497860" y="544229"/>
                  <a:pt x="564281" y="579800"/>
                  <a:pt x="645798" y="522887"/>
                </a:cubicBezTo>
                <a:cubicBezTo>
                  <a:pt x="700142" y="483759"/>
                  <a:pt x="787696" y="526444"/>
                  <a:pt x="854118" y="558458"/>
                </a:cubicBezTo>
                <a:cubicBezTo>
                  <a:pt x="908462" y="586915"/>
                  <a:pt x="962806" y="594028"/>
                  <a:pt x="1035266" y="558458"/>
                </a:cubicBezTo>
                <a:cubicBezTo>
                  <a:pt x="968844" y="537116"/>
                  <a:pt x="917520" y="519330"/>
                  <a:pt x="866193" y="505101"/>
                </a:cubicBezTo>
                <a:cubicBezTo>
                  <a:pt x="823926" y="494431"/>
                  <a:pt x="799772" y="469532"/>
                  <a:pt x="802792" y="416176"/>
                </a:cubicBezTo>
                <a:cubicBezTo>
                  <a:pt x="802792" y="387720"/>
                  <a:pt x="793735" y="348592"/>
                  <a:pt x="823926" y="334364"/>
                </a:cubicBezTo>
                <a:cubicBezTo>
                  <a:pt x="848079" y="320135"/>
                  <a:pt x="881290" y="334364"/>
                  <a:pt x="893366" y="359262"/>
                </a:cubicBezTo>
                <a:cubicBezTo>
                  <a:pt x="908462" y="405504"/>
                  <a:pt x="923557" y="448189"/>
                  <a:pt x="974883" y="451747"/>
                </a:cubicBezTo>
                <a:cubicBezTo>
                  <a:pt x="1044324" y="458860"/>
                  <a:pt x="1005074" y="430405"/>
                  <a:pt x="992998" y="394834"/>
                </a:cubicBezTo>
                <a:cubicBezTo>
                  <a:pt x="980921" y="355706"/>
                  <a:pt x="1017152" y="345034"/>
                  <a:pt x="1041304" y="352148"/>
                </a:cubicBezTo>
                <a:cubicBezTo>
                  <a:pt x="1131878" y="384162"/>
                  <a:pt x="1225472" y="327250"/>
                  <a:pt x="1319065" y="373491"/>
                </a:cubicBezTo>
                <a:cubicBezTo>
                  <a:pt x="1294912" y="259665"/>
                  <a:pt x="1243586" y="209867"/>
                  <a:pt x="1134897" y="192082"/>
                </a:cubicBezTo>
                <a:cubicBezTo>
                  <a:pt x="1095648" y="188525"/>
                  <a:pt x="1053380" y="195638"/>
                  <a:pt x="1017152" y="163625"/>
                </a:cubicBezTo>
                <a:cubicBezTo>
                  <a:pt x="996016" y="145839"/>
                  <a:pt x="974883" y="124497"/>
                  <a:pt x="989979" y="88927"/>
                </a:cubicBezTo>
                <a:cubicBezTo>
                  <a:pt x="999036" y="64027"/>
                  <a:pt x="1023188" y="64027"/>
                  <a:pt x="1044324" y="71141"/>
                </a:cubicBezTo>
                <a:cubicBezTo>
                  <a:pt x="1131878" y="110269"/>
                  <a:pt x="1225472" y="120941"/>
                  <a:pt x="1316045" y="135168"/>
                </a:cubicBezTo>
                <a:cubicBezTo>
                  <a:pt x="1331142" y="138725"/>
                  <a:pt x="1346237" y="145839"/>
                  <a:pt x="1361334" y="110269"/>
                </a:cubicBezTo>
                <a:cubicBezTo>
                  <a:pt x="1255664" y="78255"/>
                  <a:pt x="1153012" y="35571"/>
                  <a:pt x="104734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456575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D9FC6AC-4A12-4825-8ABE-0732B8EF4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group of people standing in a kitchen&#10;&#10;AI-generated content may be incorrect.">
            <a:extLst>
              <a:ext uri="{FF2B5EF4-FFF2-40B4-BE49-F238E27FC236}">
                <a16:creationId xmlns:a16="http://schemas.microsoft.com/office/drawing/2014/main" id="{69731A0F-3DF2-8DF1-B1EC-B302EEFD6B9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43" r="1" b="21876"/>
          <a:stretch>
            <a:fillRect/>
          </a:stretch>
        </p:blipFill>
        <p:spPr>
          <a:xfrm>
            <a:off x="1" y="10"/>
            <a:ext cx="11862683" cy="6857990"/>
          </a:xfrm>
          <a:custGeom>
            <a:avLst/>
            <a:gdLst/>
            <a:ahLst/>
            <a:cxnLst/>
            <a:rect l="l" t="t" r="r" b="b"/>
            <a:pathLst>
              <a:path w="11862683" h="6858000">
                <a:moveTo>
                  <a:pt x="0" y="0"/>
                </a:moveTo>
                <a:lnTo>
                  <a:pt x="4038600" y="0"/>
                </a:lnTo>
                <a:lnTo>
                  <a:pt x="4114800" y="0"/>
                </a:lnTo>
                <a:lnTo>
                  <a:pt x="4282294" y="0"/>
                </a:lnTo>
                <a:lnTo>
                  <a:pt x="6139260" y="0"/>
                </a:lnTo>
                <a:lnTo>
                  <a:pt x="6362810" y="0"/>
                </a:lnTo>
                <a:lnTo>
                  <a:pt x="7272221" y="0"/>
                </a:lnTo>
                <a:lnTo>
                  <a:pt x="10815342" y="0"/>
                </a:lnTo>
                <a:cubicBezTo>
                  <a:pt x="10709672" y="35571"/>
                  <a:pt x="10607020" y="78255"/>
                  <a:pt x="10501350" y="110269"/>
                </a:cubicBezTo>
                <a:cubicBezTo>
                  <a:pt x="10516447" y="145839"/>
                  <a:pt x="10531542" y="138725"/>
                  <a:pt x="10546639" y="135168"/>
                </a:cubicBezTo>
                <a:cubicBezTo>
                  <a:pt x="10637212" y="120941"/>
                  <a:pt x="10730806" y="110269"/>
                  <a:pt x="10818360" y="71141"/>
                </a:cubicBezTo>
                <a:cubicBezTo>
                  <a:pt x="10839496" y="64027"/>
                  <a:pt x="10863648" y="64027"/>
                  <a:pt x="10872705" y="88927"/>
                </a:cubicBezTo>
                <a:cubicBezTo>
                  <a:pt x="10887801" y="124497"/>
                  <a:pt x="10866668" y="145839"/>
                  <a:pt x="10845532" y="163625"/>
                </a:cubicBezTo>
                <a:cubicBezTo>
                  <a:pt x="10809304" y="195638"/>
                  <a:pt x="10767036" y="188525"/>
                  <a:pt x="10727787" y="192082"/>
                </a:cubicBezTo>
                <a:cubicBezTo>
                  <a:pt x="10619098" y="209867"/>
                  <a:pt x="10567772" y="259665"/>
                  <a:pt x="10543619" y="373491"/>
                </a:cubicBezTo>
                <a:cubicBezTo>
                  <a:pt x="10637212" y="327250"/>
                  <a:pt x="10730806" y="384162"/>
                  <a:pt x="10821380" y="352148"/>
                </a:cubicBezTo>
                <a:cubicBezTo>
                  <a:pt x="10845532" y="345034"/>
                  <a:pt x="10881763" y="355706"/>
                  <a:pt x="10869686" y="394834"/>
                </a:cubicBezTo>
                <a:cubicBezTo>
                  <a:pt x="10857610" y="430405"/>
                  <a:pt x="10818360" y="458860"/>
                  <a:pt x="10887801" y="451747"/>
                </a:cubicBezTo>
                <a:cubicBezTo>
                  <a:pt x="10939127" y="448189"/>
                  <a:pt x="10954222" y="405504"/>
                  <a:pt x="10969318" y="359262"/>
                </a:cubicBezTo>
                <a:cubicBezTo>
                  <a:pt x="10981394" y="334364"/>
                  <a:pt x="11014605" y="320135"/>
                  <a:pt x="11038758" y="334364"/>
                </a:cubicBezTo>
                <a:cubicBezTo>
                  <a:pt x="11068949" y="348592"/>
                  <a:pt x="11059892" y="387720"/>
                  <a:pt x="11059892" y="416176"/>
                </a:cubicBezTo>
                <a:cubicBezTo>
                  <a:pt x="11062912" y="469532"/>
                  <a:pt x="11038758" y="494431"/>
                  <a:pt x="10996491" y="505101"/>
                </a:cubicBezTo>
                <a:cubicBezTo>
                  <a:pt x="10945164" y="519330"/>
                  <a:pt x="10893840" y="537116"/>
                  <a:pt x="10827418" y="558458"/>
                </a:cubicBezTo>
                <a:cubicBezTo>
                  <a:pt x="10899878" y="594028"/>
                  <a:pt x="10954222" y="586915"/>
                  <a:pt x="11008566" y="558458"/>
                </a:cubicBezTo>
                <a:cubicBezTo>
                  <a:pt x="11074988" y="526444"/>
                  <a:pt x="11162542" y="483759"/>
                  <a:pt x="11216886" y="522887"/>
                </a:cubicBezTo>
                <a:cubicBezTo>
                  <a:pt x="11298403" y="579800"/>
                  <a:pt x="11364824" y="544229"/>
                  <a:pt x="11437284" y="533558"/>
                </a:cubicBezTo>
                <a:cubicBezTo>
                  <a:pt x="11588242" y="512216"/>
                  <a:pt x="11494648" y="480203"/>
                  <a:pt x="11645605" y="462417"/>
                </a:cubicBezTo>
                <a:cubicBezTo>
                  <a:pt x="11705988" y="455303"/>
                  <a:pt x="11769390" y="426847"/>
                  <a:pt x="11856944" y="465975"/>
                </a:cubicBezTo>
                <a:cubicBezTo>
                  <a:pt x="11461437" y="672284"/>
                  <a:pt x="11274250" y="658055"/>
                  <a:pt x="10921012" y="910606"/>
                </a:cubicBezTo>
                <a:cubicBezTo>
                  <a:pt x="10936107" y="935506"/>
                  <a:pt x="10951202" y="924835"/>
                  <a:pt x="10966299" y="921277"/>
                </a:cubicBezTo>
                <a:cubicBezTo>
                  <a:pt x="10990452" y="917720"/>
                  <a:pt x="11020644" y="903491"/>
                  <a:pt x="11026682" y="949734"/>
                </a:cubicBezTo>
                <a:cubicBezTo>
                  <a:pt x="11029702" y="985305"/>
                  <a:pt x="11011585" y="1003089"/>
                  <a:pt x="10981394" y="1006647"/>
                </a:cubicBezTo>
                <a:cubicBezTo>
                  <a:pt x="10893840" y="1020875"/>
                  <a:pt x="10815342" y="1070674"/>
                  <a:pt x="10736844" y="1113358"/>
                </a:cubicBezTo>
                <a:cubicBezTo>
                  <a:pt x="10700615" y="1131144"/>
                  <a:pt x="10661366" y="1156043"/>
                  <a:pt x="10676462" y="1220069"/>
                </a:cubicBezTo>
                <a:cubicBezTo>
                  <a:pt x="10706652" y="1237855"/>
                  <a:pt x="10727787" y="1212955"/>
                  <a:pt x="10751940" y="1209399"/>
                </a:cubicBezTo>
                <a:cubicBezTo>
                  <a:pt x="10776093" y="1205842"/>
                  <a:pt x="10833457" y="1220069"/>
                  <a:pt x="10818360" y="1230741"/>
                </a:cubicBezTo>
                <a:cubicBezTo>
                  <a:pt x="10748920" y="1269868"/>
                  <a:pt x="10875724" y="1365909"/>
                  <a:pt x="10791190" y="1365909"/>
                </a:cubicBezTo>
                <a:cubicBezTo>
                  <a:pt x="10652309" y="1365909"/>
                  <a:pt x="10576830" y="1536647"/>
                  <a:pt x="10443988" y="1540204"/>
                </a:cubicBezTo>
                <a:cubicBezTo>
                  <a:pt x="10422854" y="1540204"/>
                  <a:pt x="10413797" y="1572219"/>
                  <a:pt x="10413797" y="1597117"/>
                </a:cubicBezTo>
                <a:cubicBezTo>
                  <a:pt x="10413797" y="1629132"/>
                  <a:pt x="10434930" y="1632688"/>
                  <a:pt x="10456064" y="1636245"/>
                </a:cubicBezTo>
                <a:cubicBezTo>
                  <a:pt x="10489275" y="1639802"/>
                  <a:pt x="10525504" y="1597117"/>
                  <a:pt x="10567772" y="1657587"/>
                </a:cubicBezTo>
                <a:cubicBezTo>
                  <a:pt x="10489275" y="1693158"/>
                  <a:pt x="10407758" y="1728729"/>
                  <a:pt x="10410777" y="1849668"/>
                </a:cubicBezTo>
                <a:cubicBezTo>
                  <a:pt x="10410777" y="1881683"/>
                  <a:pt x="10377566" y="1895910"/>
                  <a:pt x="10353413" y="1903025"/>
                </a:cubicBezTo>
                <a:cubicBezTo>
                  <a:pt x="10311146" y="1917252"/>
                  <a:pt x="10277935" y="1938595"/>
                  <a:pt x="10253782" y="1984836"/>
                </a:cubicBezTo>
                <a:cubicBezTo>
                  <a:pt x="10253782" y="1995507"/>
                  <a:pt x="10253782" y="2002622"/>
                  <a:pt x="10253782" y="2013292"/>
                </a:cubicBezTo>
                <a:cubicBezTo>
                  <a:pt x="10259820" y="2123562"/>
                  <a:pt x="10320202" y="2120004"/>
                  <a:pt x="10386624" y="2102219"/>
                </a:cubicBezTo>
                <a:cubicBezTo>
                  <a:pt x="10465122" y="2080877"/>
                  <a:pt x="10543619" y="2038192"/>
                  <a:pt x="10628156" y="2077320"/>
                </a:cubicBezTo>
                <a:cubicBezTo>
                  <a:pt x="10510408" y="2130676"/>
                  <a:pt x="10380586" y="2134233"/>
                  <a:pt x="10271896" y="2208931"/>
                </a:cubicBezTo>
                <a:cubicBezTo>
                  <a:pt x="10676462" y="2223159"/>
                  <a:pt x="11032720" y="1984836"/>
                  <a:pt x="11425208" y="1892353"/>
                </a:cubicBezTo>
                <a:cubicBezTo>
                  <a:pt x="11413131" y="1952823"/>
                  <a:pt x="11379920" y="1967051"/>
                  <a:pt x="11352748" y="1974165"/>
                </a:cubicBezTo>
                <a:cubicBezTo>
                  <a:pt x="11207830" y="2020407"/>
                  <a:pt x="11081026" y="2112891"/>
                  <a:pt x="10948184" y="2191146"/>
                </a:cubicBezTo>
                <a:cubicBezTo>
                  <a:pt x="10893840" y="2223159"/>
                  <a:pt x="10854590" y="2258731"/>
                  <a:pt x="10833457" y="2326314"/>
                </a:cubicBezTo>
                <a:cubicBezTo>
                  <a:pt x="10815342" y="2390340"/>
                  <a:pt x="10779112" y="2418796"/>
                  <a:pt x="10712690" y="2401012"/>
                </a:cubicBezTo>
                <a:cubicBezTo>
                  <a:pt x="10658346" y="2386784"/>
                  <a:pt x="10600982" y="2393898"/>
                  <a:pt x="10543619" y="2401012"/>
                </a:cubicBezTo>
                <a:cubicBezTo>
                  <a:pt x="10480218" y="2408126"/>
                  <a:pt x="10407758" y="2479267"/>
                  <a:pt x="10422854" y="2518395"/>
                </a:cubicBezTo>
                <a:cubicBezTo>
                  <a:pt x="10453044" y="2582422"/>
                  <a:pt x="10504370" y="2550408"/>
                  <a:pt x="10546639" y="2543294"/>
                </a:cubicBezTo>
                <a:cubicBezTo>
                  <a:pt x="10597964" y="2536181"/>
                  <a:pt x="10691556" y="2518395"/>
                  <a:pt x="10691556" y="2525509"/>
                </a:cubicBezTo>
                <a:cubicBezTo>
                  <a:pt x="10724768" y="2685576"/>
                  <a:pt x="10800246" y="2564636"/>
                  <a:pt x="10854590" y="2564636"/>
                </a:cubicBezTo>
                <a:cubicBezTo>
                  <a:pt x="10905916" y="2564636"/>
                  <a:pt x="10957241" y="2546851"/>
                  <a:pt x="11005548" y="2532623"/>
                </a:cubicBezTo>
                <a:cubicBezTo>
                  <a:pt x="11068949" y="2514837"/>
                  <a:pt x="11126312" y="2546851"/>
                  <a:pt x="11186696" y="2553965"/>
                </a:cubicBezTo>
                <a:cubicBezTo>
                  <a:pt x="11241040" y="2561080"/>
                  <a:pt x="11210850" y="2653563"/>
                  <a:pt x="11244060" y="2692689"/>
                </a:cubicBezTo>
                <a:cubicBezTo>
                  <a:pt x="11250097" y="2703362"/>
                  <a:pt x="11256136" y="2703362"/>
                  <a:pt x="11262174" y="2703362"/>
                </a:cubicBezTo>
                <a:cubicBezTo>
                  <a:pt x="11280289" y="2980812"/>
                  <a:pt x="11597299" y="2913227"/>
                  <a:pt x="11597299" y="2923898"/>
                </a:cubicBezTo>
                <a:cubicBezTo>
                  <a:pt x="11624471" y="2941684"/>
                  <a:pt x="11657682" y="2899000"/>
                  <a:pt x="11690892" y="2941684"/>
                </a:cubicBezTo>
                <a:cubicBezTo>
                  <a:pt x="11548993" y="3137322"/>
                  <a:pt x="11331614" y="3183563"/>
                  <a:pt x="11138390" y="3329402"/>
                </a:cubicBezTo>
                <a:cubicBezTo>
                  <a:pt x="11298403" y="3379202"/>
                  <a:pt x="11391998" y="3208463"/>
                  <a:pt x="11509744" y="3229805"/>
                </a:cubicBezTo>
                <a:cubicBezTo>
                  <a:pt x="11567107" y="3283162"/>
                  <a:pt x="11395016" y="3368530"/>
                  <a:pt x="11561068" y="3393429"/>
                </a:cubicBezTo>
                <a:cubicBezTo>
                  <a:pt x="11488610" y="3439672"/>
                  <a:pt x="11437284" y="3485914"/>
                  <a:pt x="11385959" y="3539269"/>
                </a:cubicBezTo>
                <a:cubicBezTo>
                  <a:pt x="11298403" y="3635309"/>
                  <a:pt x="11280289" y="3699337"/>
                  <a:pt x="11322556" y="3827390"/>
                </a:cubicBezTo>
                <a:cubicBezTo>
                  <a:pt x="11349730" y="3912759"/>
                  <a:pt x="11388978" y="3991015"/>
                  <a:pt x="11352748" y="4090612"/>
                </a:cubicBezTo>
                <a:cubicBezTo>
                  <a:pt x="11328595" y="4158196"/>
                  <a:pt x="11337653" y="4204438"/>
                  <a:pt x="11428226" y="4172424"/>
                </a:cubicBezTo>
                <a:cubicBezTo>
                  <a:pt x="11524840" y="4140411"/>
                  <a:pt x="11561068" y="4200882"/>
                  <a:pt x="11536915" y="4321821"/>
                </a:cubicBezTo>
                <a:cubicBezTo>
                  <a:pt x="11521821" y="4400076"/>
                  <a:pt x="11536915" y="4424975"/>
                  <a:pt x="11603338" y="4414305"/>
                </a:cubicBezTo>
                <a:cubicBezTo>
                  <a:pt x="11675796" y="4403633"/>
                  <a:pt x="11745236" y="4353835"/>
                  <a:pt x="11835811" y="4378734"/>
                </a:cubicBezTo>
                <a:cubicBezTo>
                  <a:pt x="11763352" y="4521016"/>
                  <a:pt x="11609374" y="4478331"/>
                  <a:pt x="11524840" y="4613499"/>
                </a:cubicBezTo>
                <a:cubicBezTo>
                  <a:pt x="11624471" y="4613499"/>
                  <a:pt x="11702969" y="4613499"/>
                  <a:pt x="11775427" y="4585042"/>
                </a:cubicBezTo>
                <a:cubicBezTo>
                  <a:pt x="11805619" y="4574373"/>
                  <a:pt x="11838830" y="4560144"/>
                  <a:pt x="11856944" y="4602828"/>
                </a:cubicBezTo>
                <a:cubicBezTo>
                  <a:pt x="11878080" y="4652628"/>
                  <a:pt x="11835811" y="4670412"/>
                  <a:pt x="11811658" y="4677526"/>
                </a:cubicBezTo>
                <a:cubicBezTo>
                  <a:pt x="11742216" y="4702425"/>
                  <a:pt x="11687874" y="4759339"/>
                  <a:pt x="11627490" y="4805580"/>
                </a:cubicBezTo>
                <a:cubicBezTo>
                  <a:pt x="11497668" y="4905177"/>
                  <a:pt x="11355767" y="4990547"/>
                  <a:pt x="11247078" y="5154171"/>
                </a:cubicBezTo>
                <a:cubicBezTo>
                  <a:pt x="11382940" y="5111487"/>
                  <a:pt x="11485590" y="5011889"/>
                  <a:pt x="11615414" y="4994104"/>
                </a:cubicBezTo>
                <a:cubicBezTo>
                  <a:pt x="11503704" y="5143500"/>
                  <a:pt x="11361806" y="5243097"/>
                  <a:pt x="11228964" y="5353367"/>
                </a:cubicBezTo>
                <a:cubicBezTo>
                  <a:pt x="11189714" y="5385379"/>
                  <a:pt x="11150466" y="5406721"/>
                  <a:pt x="11144428" y="5474306"/>
                </a:cubicBezTo>
                <a:cubicBezTo>
                  <a:pt x="11126312" y="5605917"/>
                  <a:pt x="11078008" y="5712629"/>
                  <a:pt x="10969318" y="5769542"/>
                </a:cubicBezTo>
                <a:cubicBezTo>
                  <a:pt x="10969318" y="5769542"/>
                  <a:pt x="10975356" y="5790884"/>
                  <a:pt x="10978374" y="5801555"/>
                </a:cubicBezTo>
                <a:cubicBezTo>
                  <a:pt x="11044797" y="5805112"/>
                  <a:pt x="11096122" y="5726858"/>
                  <a:pt x="11177639" y="5755314"/>
                </a:cubicBezTo>
                <a:cubicBezTo>
                  <a:pt x="11096122" y="5862025"/>
                  <a:pt x="11029702" y="5954508"/>
                  <a:pt x="10917992" y="6004307"/>
                </a:cubicBezTo>
                <a:cubicBezTo>
                  <a:pt x="10827418" y="6043434"/>
                  <a:pt x="10715710" y="6068335"/>
                  <a:pt x="10649289" y="6196388"/>
                </a:cubicBezTo>
                <a:cubicBezTo>
                  <a:pt x="10724768" y="6221287"/>
                  <a:pt x="10782132" y="6189274"/>
                  <a:pt x="10839496" y="6167932"/>
                </a:cubicBezTo>
                <a:cubicBezTo>
                  <a:pt x="10927050" y="6132361"/>
                  <a:pt x="11014605" y="6093234"/>
                  <a:pt x="11102160" y="6057663"/>
                </a:cubicBezTo>
                <a:cubicBezTo>
                  <a:pt x="11135372" y="6043434"/>
                  <a:pt x="11171600" y="6036320"/>
                  <a:pt x="11192734" y="6100347"/>
                </a:cubicBezTo>
                <a:cubicBezTo>
                  <a:pt x="11081026" y="6114575"/>
                  <a:pt x="11014605" y="6199945"/>
                  <a:pt x="10945164" y="6281757"/>
                </a:cubicBezTo>
                <a:cubicBezTo>
                  <a:pt x="10905916" y="6327999"/>
                  <a:pt x="10872705" y="6388469"/>
                  <a:pt x="10803265" y="6367127"/>
                </a:cubicBezTo>
                <a:cubicBezTo>
                  <a:pt x="10767036" y="6356456"/>
                  <a:pt x="10742882" y="6388469"/>
                  <a:pt x="10745901" y="6431153"/>
                </a:cubicBezTo>
                <a:cubicBezTo>
                  <a:pt x="10760998" y="6580550"/>
                  <a:pt x="10673442" y="6630349"/>
                  <a:pt x="10582868" y="6658805"/>
                </a:cubicBezTo>
                <a:cubicBezTo>
                  <a:pt x="10450026" y="6701489"/>
                  <a:pt x="10332280" y="6786859"/>
                  <a:pt x="10208496" y="6858000"/>
                </a:cubicBezTo>
                <a:lnTo>
                  <a:pt x="7272221" y="6858000"/>
                </a:lnTo>
                <a:lnTo>
                  <a:pt x="6362810" y="6858000"/>
                </a:lnTo>
                <a:lnTo>
                  <a:pt x="6139260" y="6858000"/>
                </a:lnTo>
                <a:lnTo>
                  <a:pt x="4282294" y="6858000"/>
                </a:lnTo>
                <a:lnTo>
                  <a:pt x="4114800" y="6858000"/>
                </a:lnTo>
                <a:lnTo>
                  <a:pt x="40386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7731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613B4A9-1C7C-4729-A016-AB42D3979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group of men standing in a room&#10;&#10;AI-generated content may be incorrect.">
            <a:extLst>
              <a:ext uri="{FF2B5EF4-FFF2-40B4-BE49-F238E27FC236}">
                <a16:creationId xmlns:a16="http://schemas.microsoft.com/office/drawing/2014/main" id="{237A246A-CA61-FB07-7E25-1DBBE4FFA14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" b="23175"/>
          <a:stretch>
            <a:fillRect/>
          </a:stretch>
        </p:blipFill>
        <p:spPr>
          <a:xfrm>
            <a:off x="329316" y="10"/>
            <a:ext cx="11862684" cy="6857990"/>
          </a:xfrm>
          <a:custGeom>
            <a:avLst/>
            <a:gdLst/>
            <a:ahLst/>
            <a:cxnLst/>
            <a:rect l="l" t="t" r="r" b="b"/>
            <a:pathLst>
              <a:path w="11862684" h="6858000">
                <a:moveTo>
                  <a:pt x="1047342" y="0"/>
                </a:moveTo>
                <a:lnTo>
                  <a:pt x="4590463" y="0"/>
                </a:lnTo>
                <a:lnTo>
                  <a:pt x="5499874" y="0"/>
                </a:lnTo>
                <a:lnTo>
                  <a:pt x="5723425" y="0"/>
                </a:lnTo>
                <a:lnTo>
                  <a:pt x="7580390" y="0"/>
                </a:lnTo>
                <a:lnTo>
                  <a:pt x="7747884" y="0"/>
                </a:lnTo>
                <a:lnTo>
                  <a:pt x="7824084" y="0"/>
                </a:lnTo>
                <a:lnTo>
                  <a:pt x="11862684" y="0"/>
                </a:lnTo>
                <a:lnTo>
                  <a:pt x="11862684" y="6858000"/>
                </a:lnTo>
                <a:lnTo>
                  <a:pt x="7824084" y="6858000"/>
                </a:lnTo>
                <a:lnTo>
                  <a:pt x="7747884" y="6858000"/>
                </a:lnTo>
                <a:lnTo>
                  <a:pt x="7580390" y="6858000"/>
                </a:lnTo>
                <a:lnTo>
                  <a:pt x="5723425" y="6858000"/>
                </a:lnTo>
                <a:lnTo>
                  <a:pt x="5499874" y="6858000"/>
                </a:lnTo>
                <a:lnTo>
                  <a:pt x="4590463" y="6858000"/>
                </a:lnTo>
                <a:lnTo>
                  <a:pt x="1654188" y="6858000"/>
                </a:lnTo>
                <a:cubicBezTo>
                  <a:pt x="1530404" y="6786859"/>
                  <a:pt x="1412658" y="6701489"/>
                  <a:pt x="1279816" y="6658805"/>
                </a:cubicBezTo>
                <a:cubicBezTo>
                  <a:pt x="1189242" y="6630349"/>
                  <a:pt x="1101686" y="6580550"/>
                  <a:pt x="1116783" y="6431153"/>
                </a:cubicBezTo>
                <a:cubicBezTo>
                  <a:pt x="1119802" y="6388469"/>
                  <a:pt x="1095648" y="6356456"/>
                  <a:pt x="1059419" y="6367127"/>
                </a:cubicBezTo>
                <a:cubicBezTo>
                  <a:pt x="989979" y="6388469"/>
                  <a:pt x="956768" y="6327999"/>
                  <a:pt x="917520" y="6281757"/>
                </a:cubicBezTo>
                <a:cubicBezTo>
                  <a:pt x="848079" y="6199945"/>
                  <a:pt x="781658" y="6114575"/>
                  <a:pt x="669950" y="6100347"/>
                </a:cubicBezTo>
                <a:cubicBezTo>
                  <a:pt x="691084" y="6036320"/>
                  <a:pt x="727312" y="6043434"/>
                  <a:pt x="760524" y="6057663"/>
                </a:cubicBezTo>
                <a:cubicBezTo>
                  <a:pt x="848079" y="6093234"/>
                  <a:pt x="935634" y="6132361"/>
                  <a:pt x="1023188" y="6167932"/>
                </a:cubicBezTo>
                <a:cubicBezTo>
                  <a:pt x="1080552" y="6189274"/>
                  <a:pt x="1137916" y="6221287"/>
                  <a:pt x="1213395" y="6196388"/>
                </a:cubicBezTo>
                <a:cubicBezTo>
                  <a:pt x="1146974" y="6068335"/>
                  <a:pt x="1035266" y="6043434"/>
                  <a:pt x="944692" y="6004307"/>
                </a:cubicBezTo>
                <a:cubicBezTo>
                  <a:pt x="832982" y="5954508"/>
                  <a:pt x="766562" y="5862025"/>
                  <a:pt x="685045" y="5755314"/>
                </a:cubicBezTo>
                <a:cubicBezTo>
                  <a:pt x="766562" y="5726858"/>
                  <a:pt x="817887" y="5805112"/>
                  <a:pt x="884310" y="5801555"/>
                </a:cubicBezTo>
                <a:cubicBezTo>
                  <a:pt x="887328" y="5790884"/>
                  <a:pt x="893366" y="5769542"/>
                  <a:pt x="893366" y="5769542"/>
                </a:cubicBezTo>
                <a:cubicBezTo>
                  <a:pt x="784676" y="5712629"/>
                  <a:pt x="736372" y="5605917"/>
                  <a:pt x="718256" y="5474306"/>
                </a:cubicBezTo>
                <a:cubicBezTo>
                  <a:pt x="712218" y="5406721"/>
                  <a:pt x="672970" y="5385379"/>
                  <a:pt x="633720" y="5353367"/>
                </a:cubicBezTo>
                <a:cubicBezTo>
                  <a:pt x="500878" y="5243097"/>
                  <a:pt x="358980" y="5143500"/>
                  <a:pt x="247270" y="4994104"/>
                </a:cubicBezTo>
                <a:cubicBezTo>
                  <a:pt x="377094" y="5011889"/>
                  <a:pt x="479744" y="5111487"/>
                  <a:pt x="615606" y="5154171"/>
                </a:cubicBezTo>
                <a:cubicBezTo>
                  <a:pt x="506917" y="4990547"/>
                  <a:pt x="365016" y="4905177"/>
                  <a:pt x="235194" y="4805580"/>
                </a:cubicBezTo>
                <a:cubicBezTo>
                  <a:pt x="174810" y="4759339"/>
                  <a:pt x="120468" y="4702425"/>
                  <a:pt x="51026" y="4677526"/>
                </a:cubicBezTo>
                <a:cubicBezTo>
                  <a:pt x="26873" y="4670412"/>
                  <a:pt x="-15396" y="4652628"/>
                  <a:pt x="5740" y="4602828"/>
                </a:cubicBezTo>
                <a:cubicBezTo>
                  <a:pt x="23854" y="4560144"/>
                  <a:pt x="57065" y="4574373"/>
                  <a:pt x="87257" y="4585042"/>
                </a:cubicBezTo>
                <a:cubicBezTo>
                  <a:pt x="159715" y="4613499"/>
                  <a:pt x="238213" y="4613499"/>
                  <a:pt x="337844" y="4613499"/>
                </a:cubicBezTo>
                <a:cubicBezTo>
                  <a:pt x="253310" y="4478331"/>
                  <a:pt x="99332" y="4521016"/>
                  <a:pt x="26873" y="4378734"/>
                </a:cubicBezTo>
                <a:cubicBezTo>
                  <a:pt x="117448" y="4353835"/>
                  <a:pt x="186888" y="4403633"/>
                  <a:pt x="259346" y="4414305"/>
                </a:cubicBezTo>
                <a:cubicBezTo>
                  <a:pt x="325769" y="4424975"/>
                  <a:pt x="340863" y="4400076"/>
                  <a:pt x="325769" y="4321821"/>
                </a:cubicBezTo>
                <a:cubicBezTo>
                  <a:pt x="301616" y="4200882"/>
                  <a:pt x="337844" y="4140411"/>
                  <a:pt x="434458" y="4172424"/>
                </a:cubicBezTo>
                <a:cubicBezTo>
                  <a:pt x="525031" y="4204438"/>
                  <a:pt x="534089" y="4158196"/>
                  <a:pt x="509936" y="4090612"/>
                </a:cubicBezTo>
                <a:cubicBezTo>
                  <a:pt x="473706" y="3991015"/>
                  <a:pt x="512954" y="3912759"/>
                  <a:pt x="540128" y="3827390"/>
                </a:cubicBezTo>
                <a:cubicBezTo>
                  <a:pt x="582395" y="3699337"/>
                  <a:pt x="564281" y="3635309"/>
                  <a:pt x="476725" y="3539269"/>
                </a:cubicBezTo>
                <a:cubicBezTo>
                  <a:pt x="425400" y="3485914"/>
                  <a:pt x="374074" y="3439672"/>
                  <a:pt x="301616" y="3393429"/>
                </a:cubicBezTo>
                <a:cubicBezTo>
                  <a:pt x="467668" y="3368530"/>
                  <a:pt x="295577" y="3283162"/>
                  <a:pt x="352940" y="3229805"/>
                </a:cubicBezTo>
                <a:cubicBezTo>
                  <a:pt x="470686" y="3208463"/>
                  <a:pt x="564281" y="3379202"/>
                  <a:pt x="724294" y="3329402"/>
                </a:cubicBezTo>
                <a:cubicBezTo>
                  <a:pt x="531070" y="3183563"/>
                  <a:pt x="313691" y="3137322"/>
                  <a:pt x="171792" y="2941684"/>
                </a:cubicBezTo>
                <a:cubicBezTo>
                  <a:pt x="205002" y="2899000"/>
                  <a:pt x="238213" y="2941684"/>
                  <a:pt x="265385" y="2923898"/>
                </a:cubicBezTo>
                <a:cubicBezTo>
                  <a:pt x="265385" y="2913227"/>
                  <a:pt x="582395" y="2980812"/>
                  <a:pt x="600510" y="2703362"/>
                </a:cubicBezTo>
                <a:cubicBezTo>
                  <a:pt x="606548" y="2703362"/>
                  <a:pt x="612587" y="2703362"/>
                  <a:pt x="618624" y="2692689"/>
                </a:cubicBezTo>
                <a:cubicBezTo>
                  <a:pt x="651834" y="2653563"/>
                  <a:pt x="621644" y="2561080"/>
                  <a:pt x="675988" y="2553965"/>
                </a:cubicBezTo>
                <a:cubicBezTo>
                  <a:pt x="736372" y="2546851"/>
                  <a:pt x="793735" y="2514837"/>
                  <a:pt x="857136" y="2532623"/>
                </a:cubicBezTo>
                <a:cubicBezTo>
                  <a:pt x="905443" y="2546851"/>
                  <a:pt x="956768" y="2564636"/>
                  <a:pt x="1008094" y="2564636"/>
                </a:cubicBezTo>
                <a:cubicBezTo>
                  <a:pt x="1062438" y="2564636"/>
                  <a:pt x="1137916" y="2685576"/>
                  <a:pt x="1171128" y="2525509"/>
                </a:cubicBezTo>
                <a:cubicBezTo>
                  <a:pt x="1171128" y="2518395"/>
                  <a:pt x="1264720" y="2536181"/>
                  <a:pt x="1316045" y="2543294"/>
                </a:cubicBezTo>
                <a:cubicBezTo>
                  <a:pt x="1358314" y="2550408"/>
                  <a:pt x="1409640" y="2582422"/>
                  <a:pt x="1439830" y="2518395"/>
                </a:cubicBezTo>
                <a:cubicBezTo>
                  <a:pt x="1454926" y="2479267"/>
                  <a:pt x="1382466" y="2408126"/>
                  <a:pt x="1319065" y="2401012"/>
                </a:cubicBezTo>
                <a:cubicBezTo>
                  <a:pt x="1261702" y="2393898"/>
                  <a:pt x="1204338" y="2386784"/>
                  <a:pt x="1149994" y="2401012"/>
                </a:cubicBezTo>
                <a:cubicBezTo>
                  <a:pt x="1083572" y="2418796"/>
                  <a:pt x="1047342" y="2390340"/>
                  <a:pt x="1029227" y="2326314"/>
                </a:cubicBezTo>
                <a:cubicBezTo>
                  <a:pt x="1008094" y="2258731"/>
                  <a:pt x="968844" y="2223159"/>
                  <a:pt x="914500" y="2191146"/>
                </a:cubicBezTo>
                <a:cubicBezTo>
                  <a:pt x="781658" y="2112891"/>
                  <a:pt x="654854" y="2020407"/>
                  <a:pt x="509936" y="1974165"/>
                </a:cubicBezTo>
                <a:cubicBezTo>
                  <a:pt x="482764" y="1967051"/>
                  <a:pt x="449553" y="1952823"/>
                  <a:pt x="437476" y="1892353"/>
                </a:cubicBezTo>
                <a:cubicBezTo>
                  <a:pt x="829964" y="1984836"/>
                  <a:pt x="1186222" y="2223159"/>
                  <a:pt x="1590788" y="2208931"/>
                </a:cubicBezTo>
                <a:cubicBezTo>
                  <a:pt x="1482098" y="2134233"/>
                  <a:pt x="1352276" y="2130676"/>
                  <a:pt x="1234528" y="2077320"/>
                </a:cubicBezTo>
                <a:cubicBezTo>
                  <a:pt x="1319065" y="2038192"/>
                  <a:pt x="1397562" y="2080877"/>
                  <a:pt x="1476060" y="2102219"/>
                </a:cubicBezTo>
                <a:cubicBezTo>
                  <a:pt x="1542482" y="2120004"/>
                  <a:pt x="1602864" y="2123562"/>
                  <a:pt x="1608902" y="2013292"/>
                </a:cubicBezTo>
                <a:cubicBezTo>
                  <a:pt x="1608902" y="2002622"/>
                  <a:pt x="1608902" y="1995507"/>
                  <a:pt x="1608902" y="1984836"/>
                </a:cubicBezTo>
                <a:cubicBezTo>
                  <a:pt x="1584749" y="1938595"/>
                  <a:pt x="1551538" y="1917252"/>
                  <a:pt x="1509271" y="1903025"/>
                </a:cubicBezTo>
                <a:cubicBezTo>
                  <a:pt x="1485118" y="1895910"/>
                  <a:pt x="1451907" y="1881683"/>
                  <a:pt x="1451907" y="1849668"/>
                </a:cubicBezTo>
                <a:cubicBezTo>
                  <a:pt x="1454926" y="1728729"/>
                  <a:pt x="1373409" y="1693158"/>
                  <a:pt x="1294912" y="1657587"/>
                </a:cubicBezTo>
                <a:cubicBezTo>
                  <a:pt x="1337180" y="1597117"/>
                  <a:pt x="1373409" y="1639802"/>
                  <a:pt x="1406620" y="1636245"/>
                </a:cubicBezTo>
                <a:cubicBezTo>
                  <a:pt x="1427754" y="1632688"/>
                  <a:pt x="1448887" y="1629132"/>
                  <a:pt x="1448887" y="1597117"/>
                </a:cubicBezTo>
                <a:cubicBezTo>
                  <a:pt x="1448887" y="1572219"/>
                  <a:pt x="1439830" y="1540204"/>
                  <a:pt x="1418696" y="1540204"/>
                </a:cubicBezTo>
                <a:cubicBezTo>
                  <a:pt x="1285854" y="1536647"/>
                  <a:pt x="1210375" y="1365909"/>
                  <a:pt x="1071494" y="1365909"/>
                </a:cubicBezTo>
                <a:cubicBezTo>
                  <a:pt x="986960" y="1365909"/>
                  <a:pt x="1113764" y="1269868"/>
                  <a:pt x="1044324" y="1230741"/>
                </a:cubicBezTo>
                <a:cubicBezTo>
                  <a:pt x="1029227" y="1220069"/>
                  <a:pt x="1086591" y="1205842"/>
                  <a:pt x="1110744" y="1209399"/>
                </a:cubicBezTo>
                <a:cubicBezTo>
                  <a:pt x="1134897" y="1212955"/>
                  <a:pt x="1156032" y="1237855"/>
                  <a:pt x="1186222" y="1220069"/>
                </a:cubicBezTo>
                <a:cubicBezTo>
                  <a:pt x="1201318" y="1156043"/>
                  <a:pt x="1162069" y="1131144"/>
                  <a:pt x="1125840" y="1113358"/>
                </a:cubicBezTo>
                <a:cubicBezTo>
                  <a:pt x="1047342" y="1070674"/>
                  <a:pt x="968844" y="1020875"/>
                  <a:pt x="881290" y="1006647"/>
                </a:cubicBezTo>
                <a:cubicBezTo>
                  <a:pt x="851099" y="1003089"/>
                  <a:pt x="832982" y="985305"/>
                  <a:pt x="836002" y="949734"/>
                </a:cubicBezTo>
                <a:cubicBezTo>
                  <a:pt x="842040" y="903491"/>
                  <a:pt x="872232" y="917720"/>
                  <a:pt x="896385" y="921277"/>
                </a:cubicBezTo>
                <a:cubicBezTo>
                  <a:pt x="911482" y="924835"/>
                  <a:pt x="926577" y="935506"/>
                  <a:pt x="941672" y="910606"/>
                </a:cubicBezTo>
                <a:cubicBezTo>
                  <a:pt x="588434" y="658055"/>
                  <a:pt x="401247" y="672284"/>
                  <a:pt x="5740" y="465975"/>
                </a:cubicBezTo>
                <a:cubicBezTo>
                  <a:pt x="93294" y="426847"/>
                  <a:pt x="156696" y="455303"/>
                  <a:pt x="217079" y="462417"/>
                </a:cubicBezTo>
                <a:cubicBezTo>
                  <a:pt x="368036" y="480203"/>
                  <a:pt x="274442" y="512216"/>
                  <a:pt x="425400" y="533558"/>
                </a:cubicBezTo>
                <a:cubicBezTo>
                  <a:pt x="497860" y="544229"/>
                  <a:pt x="564281" y="579800"/>
                  <a:pt x="645798" y="522887"/>
                </a:cubicBezTo>
                <a:cubicBezTo>
                  <a:pt x="700142" y="483759"/>
                  <a:pt x="787696" y="526444"/>
                  <a:pt x="854118" y="558458"/>
                </a:cubicBezTo>
                <a:cubicBezTo>
                  <a:pt x="908462" y="586915"/>
                  <a:pt x="962806" y="594028"/>
                  <a:pt x="1035266" y="558458"/>
                </a:cubicBezTo>
                <a:cubicBezTo>
                  <a:pt x="968844" y="537116"/>
                  <a:pt x="917520" y="519330"/>
                  <a:pt x="866193" y="505101"/>
                </a:cubicBezTo>
                <a:cubicBezTo>
                  <a:pt x="823926" y="494431"/>
                  <a:pt x="799772" y="469532"/>
                  <a:pt x="802792" y="416176"/>
                </a:cubicBezTo>
                <a:cubicBezTo>
                  <a:pt x="802792" y="387720"/>
                  <a:pt x="793735" y="348592"/>
                  <a:pt x="823926" y="334364"/>
                </a:cubicBezTo>
                <a:cubicBezTo>
                  <a:pt x="848079" y="320135"/>
                  <a:pt x="881290" y="334364"/>
                  <a:pt x="893366" y="359262"/>
                </a:cubicBezTo>
                <a:cubicBezTo>
                  <a:pt x="908462" y="405504"/>
                  <a:pt x="923557" y="448189"/>
                  <a:pt x="974883" y="451747"/>
                </a:cubicBezTo>
                <a:cubicBezTo>
                  <a:pt x="1044324" y="458860"/>
                  <a:pt x="1005074" y="430405"/>
                  <a:pt x="992998" y="394834"/>
                </a:cubicBezTo>
                <a:cubicBezTo>
                  <a:pt x="980921" y="355706"/>
                  <a:pt x="1017152" y="345034"/>
                  <a:pt x="1041304" y="352148"/>
                </a:cubicBezTo>
                <a:cubicBezTo>
                  <a:pt x="1131878" y="384162"/>
                  <a:pt x="1225472" y="327250"/>
                  <a:pt x="1319065" y="373491"/>
                </a:cubicBezTo>
                <a:cubicBezTo>
                  <a:pt x="1294912" y="259665"/>
                  <a:pt x="1243586" y="209867"/>
                  <a:pt x="1134897" y="192082"/>
                </a:cubicBezTo>
                <a:cubicBezTo>
                  <a:pt x="1095648" y="188525"/>
                  <a:pt x="1053380" y="195638"/>
                  <a:pt x="1017152" y="163625"/>
                </a:cubicBezTo>
                <a:cubicBezTo>
                  <a:pt x="996016" y="145839"/>
                  <a:pt x="974883" y="124497"/>
                  <a:pt x="989979" y="88927"/>
                </a:cubicBezTo>
                <a:cubicBezTo>
                  <a:pt x="999036" y="64027"/>
                  <a:pt x="1023188" y="64027"/>
                  <a:pt x="1044324" y="71141"/>
                </a:cubicBezTo>
                <a:cubicBezTo>
                  <a:pt x="1131878" y="110269"/>
                  <a:pt x="1225472" y="120941"/>
                  <a:pt x="1316045" y="135168"/>
                </a:cubicBezTo>
                <a:cubicBezTo>
                  <a:pt x="1331142" y="138725"/>
                  <a:pt x="1346237" y="145839"/>
                  <a:pt x="1361334" y="110269"/>
                </a:cubicBezTo>
                <a:cubicBezTo>
                  <a:pt x="1255664" y="78255"/>
                  <a:pt x="1153012" y="35571"/>
                  <a:pt x="104734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06220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D9FC6AC-4A12-4825-8ABE-0732B8EF4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erson smiling at camera&#10;&#10;AI-generated content may be incorrect.">
            <a:extLst>
              <a:ext uri="{FF2B5EF4-FFF2-40B4-BE49-F238E27FC236}">
                <a16:creationId xmlns:a16="http://schemas.microsoft.com/office/drawing/2014/main" id="{EC9FC671-AC08-3274-7EF4-27111D6A8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" b="7131"/>
          <a:stretch>
            <a:fillRect/>
          </a:stretch>
        </p:blipFill>
        <p:spPr>
          <a:xfrm>
            <a:off x="1" y="10"/>
            <a:ext cx="11862683" cy="6857990"/>
          </a:xfrm>
          <a:custGeom>
            <a:avLst/>
            <a:gdLst/>
            <a:ahLst/>
            <a:cxnLst/>
            <a:rect l="l" t="t" r="r" b="b"/>
            <a:pathLst>
              <a:path w="11862683" h="6858000">
                <a:moveTo>
                  <a:pt x="0" y="0"/>
                </a:moveTo>
                <a:lnTo>
                  <a:pt x="4038600" y="0"/>
                </a:lnTo>
                <a:lnTo>
                  <a:pt x="4114800" y="0"/>
                </a:lnTo>
                <a:lnTo>
                  <a:pt x="4282294" y="0"/>
                </a:lnTo>
                <a:lnTo>
                  <a:pt x="6139260" y="0"/>
                </a:lnTo>
                <a:lnTo>
                  <a:pt x="6362810" y="0"/>
                </a:lnTo>
                <a:lnTo>
                  <a:pt x="7272221" y="0"/>
                </a:lnTo>
                <a:lnTo>
                  <a:pt x="10815342" y="0"/>
                </a:lnTo>
                <a:cubicBezTo>
                  <a:pt x="10709672" y="35571"/>
                  <a:pt x="10607020" y="78255"/>
                  <a:pt x="10501350" y="110269"/>
                </a:cubicBezTo>
                <a:cubicBezTo>
                  <a:pt x="10516447" y="145839"/>
                  <a:pt x="10531542" y="138725"/>
                  <a:pt x="10546639" y="135168"/>
                </a:cubicBezTo>
                <a:cubicBezTo>
                  <a:pt x="10637212" y="120941"/>
                  <a:pt x="10730806" y="110269"/>
                  <a:pt x="10818360" y="71141"/>
                </a:cubicBezTo>
                <a:cubicBezTo>
                  <a:pt x="10839496" y="64027"/>
                  <a:pt x="10863648" y="64027"/>
                  <a:pt x="10872705" y="88927"/>
                </a:cubicBezTo>
                <a:cubicBezTo>
                  <a:pt x="10887801" y="124497"/>
                  <a:pt x="10866668" y="145839"/>
                  <a:pt x="10845532" y="163625"/>
                </a:cubicBezTo>
                <a:cubicBezTo>
                  <a:pt x="10809304" y="195638"/>
                  <a:pt x="10767036" y="188525"/>
                  <a:pt x="10727787" y="192082"/>
                </a:cubicBezTo>
                <a:cubicBezTo>
                  <a:pt x="10619098" y="209867"/>
                  <a:pt x="10567772" y="259665"/>
                  <a:pt x="10543619" y="373491"/>
                </a:cubicBezTo>
                <a:cubicBezTo>
                  <a:pt x="10637212" y="327250"/>
                  <a:pt x="10730806" y="384162"/>
                  <a:pt x="10821380" y="352148"/>
                </a:cubicBezTo>
                <a:cubicBezTo>
                  <a:pt x="10845532" y="345034"/>
                  <a:pt x="10881763" y="355706"/>
                  <a:pt x="10869686" y="394834"/>
                </a:cubicBezTo>
                <a:cubicBezTo>
                  <a:pt x="10857610" y="430405"/>
                  <a:pt x="10818360" y="458860"/>
                  <a:pt x="10887801" y="451747"/>
                </a:cubicBezTo>
                <a:cubicBezTo>
                  <a:pt x="10939127" y="448189"/>
                  <a:pt x="10954222" y="405504"/>
                  <a:pt x="10969318" y="359262"/>
                </a:cubicBezTo>
                <a:cubicBezTo>
                  <a:pt x="10981394" y="334364"/>
                  <a:pt x="11014605" y="320135"/>
                  <a:pt x="11038758" y="334364"/>
                </a:cubicBezTo>
                <a:cubicBezTo>
                  <a:pt x="11068949" y="348592"/>
                  <a:pt x="11059892" y="387720"/>
                  <a:pt x="11059892" y="416176"/>
                </a:cubicBezTo>
                <a:cubicBezTo>
                  <a:pt x="11062912" y="469532"/>
                  <a:pt x="11038758" y="494431"/>
                  <a:pt x="10996491" y="505101"/>
                </a:cubicBezTo>
                <a:cubicBezTo>
                  <a:pt x="10945164" y="519330"/>
                  <a:pt x="10893840" y="537116"/>
                  <a:pt x="10827418" y="558458"/>
                </a:cubicBezTo>
                <a:cubicBezTo>
                  <a:pt x="10899878" y="594028"/>
                  <a:pt x="10954222" y="586915"/>
                  <a:pt x="11008566" y="558458"/>
                </a:cubicBezTo>
                <a:cubicBezTo>
                  <a:pt x="11074988" y="526444"/>
                  <a:pt x="11162542" y="483759"/>
                  <a:pt x="11216886" y="522887"/>
                </a:cubicBezTo>
                <a:cubicBezTo>
                  <a:pt x="11298403" y="579800"/>
                  <a:pt x="11364824" y="544229"/>
                  <a:pt x="11437284" y="533558"/>
                </a:cubicBezTo>
                <a:cubicBezTo>
                  <a:pt x="11588242" y="512216"/>
                  <a:pt x="11494648" y="480203"/>
                  <a:pt x="11645605" y="462417"/>
                </a:cubicBezTo>
                <a:cubicBezTo>
                  <a:pt x="11705988" y="455303"/>
                  <a:pt x="11769390" y="426847"/>
                  <a:pt x="11856944" y="465975"/>
                </a:cubicBezTo>
                <a:cubicBezTo>
                  <a:pt x="11461437" y="672284"/>
                  <a:pt x="11274250" y="658055"/>
                  <a:pt x="10921012" y="910606"/>
                </a:cubicBezTo>
                <a:cubicBezTo>
                  <a:pt x="10936107" y="935506"/>
                  <a:pt x="10951202" y="924835"/>
                  <a:pt x="10966299" y="921277"/>
                </a:cubicBezTo>
                <a:cubicBezTo>
                  <a:pt x="10990452" y="917720"/>
                  <a:pt x="11020644" y="903491"/>
                  <a:pt x="11026682" y="949734"/>
                </a:cubicBezTo>
                <a:cubicBezTo>
                  <a:pt x="11029702" y="985305"/>
                  <a:pt x="11011585" y="1003089"/>
                  <a:pt x="10981394" y="1006647"/>
                </a:cubicBezTo>
                <a:cubicBezTo>
                  <a:pt x="10893840" y="1020875"/>
                  <a:pt x="10815342" y="1070674"/>
                  <a:pt x="10736844" y="1113358"/>
                </a:cubicBezTo>
                <a:cubicBezTo>
                  <a:pt x="10700615" y="1131144"/>
                  <a:pt x="10661366" y="1156043"/>
                  <a:pt x="10676462" y="1220069"/>
                </a:cubicBezTo>
                <a:cubicBezTo>
                  <a:pt x="10706652" y="1237855"/>
                  <a:pt x="10727787" y="1212955"/>
                  <a:pt x="10751940" y="1209399"/>
                </a:cubicBezTo>
                <a:cubicBezTo>
                  <a:pt x="10776093" y="1205842"/>
                  <a:pt x="10833457" y="1220069"/>
                  <a:pt x="10818360" y="1230741"/>
                </a:cubicBezTo>
                <a:cubicBezTo>
                  <a:pt x="10748920" y="1269868"/>
                  <a:pt x="10875724" y="1365909"/>
                  <a:pt x="10791190" y="1365909"/>
                </a:cubicBezTo>
                <a:cubicBezTo>
                  <a:pt x="10652309" y="1365909"/>
                  <a:pt x="10576830" y="1536647"/>
                  <a:pt x="10443988" y="1540204"/>
                </a:cubicBezTo>
                <a:cubicBezTo>
                  <a:pt x="10422854" y="1540204"/>
                  <a:pt x="10413797" y="1572219"/>
                  <a:pt x="10413797" y="1597117"/>
                </a:cubicBezTo>
                <a:cubicBezTo>
                  <a:pt x="10413797" y="1629132"/>
                  <a:pt x="10434930" y="1632688"/>
                  <a:pt x="10456064" y="1636245"/>
                </a:cubicBezTo>
                <a:cubicBezTo>
                  <a:pt x="10489275" y="1639802"/>
                  <a:pt x="10525504" y="1597117"/>
                  <a:pt x="10567772" y="1657587"/>
                </a:cubicBezTo>
                <a:cubicBezTo>
                  <a:pt x="10489275" y="1693158"/>
                  <a:pt x="10407758" y="1728729"/>
                  <a:pt x="10410777" y="1849668"/>
                </a:cubicBezTo>
                <a:cubicBezTo>
                  <a:pt x="10410777" y="1881683"/>
                  <a:pt x="10377566" y="1895910"/>
                  <a:pt x="10353413" y="1903025"/>
                </a:cubicBezTo>
                <a:cubicBezTo>
                  <a:pt x="10311146" y="1917252"/>
                  <a:pt x="10277935" y="1938595"/>
                  <a:pt x="10253782" y="1984836"/>
                </a:cubicBezTo>
                <a:cubicBezTo>
                  <a:pt x="10253782" y="1995507"/>
                  <a:pt x="10253782" y="2002622"/>
                  <a:pt x="10253782" y="2013292"/>
                </a:cubicBezTo>
                <a:cubicBezTo>
                  <a:pt x="10259820" y="2123562"/>
                  <a:pt x="10320202" y="2120004"/>
                  <a:pt x="10386624" y="2102219"/>
                </a:cubicBezTo>
                <a:cubicBezTo>
                  <a:pt x="10465122" y="2080877"/>
                  <a:pt x="10543619" y="2038192"/>
                  <a:pt x="10628156" y="2077320"/>
                </a:cubicBezTo>
                <a:cubicBezTo>
                  <a:pt x="10510408" y="2130676"/>
                  <a:pt x="10380586" y="2134233"/>
                  <a:pt x="10271896" y="2208931"/>
                </a:cubicBezTo>
                <a:cubicBezTo>
                  <a:pt x="10676462" y="2223159"/>
                  <a:pt x="11032720" y="1984836"/>
                  <a:pt x="11425208" y="1892353"/>
                </a:cubicBezTo>
                <a:cubicBezTo>
                  <a:pt x="11413131" y="1952823"/>
                  <a:pt x="11379920" y="1967051"/>
                  <a:pt x="11352748" y="1974165"/>
                </a:cubicBezTo>
                <a:cubicBezTo>
                  <a:pt x="11207830" y="2020407"/>
                  <a:pt x="11081026" y="2112891"/>
                  <a:pt x="10948184" y="2191146"/>
                </a:cubicBezTo>
                <a:cubicBezTo>
                  <a:pt x="10893840" y="2223159"/>
                  <a:pt x="10854590" y="2258731"/>
                  <a:pt x="10833457" y="2326314"/>
                </a:cubicBezTo>
                <a:cubicBezTo>
                  <a:pt x="10815342" y="2390340"/>
                  <a:pt x="10779112" y="2418796"/>
                  <a:pt x="10712690" y="2401012"/>
                </a:cubicBezTo>
                <a:cubicBezTo>
                  <a:pt x="10658346" y="2386784"/>
                  <a:pt x="10600982" y="2393898"/>
                  <a:pt x="10543619" y="2401012"/>
                </a:cubicBezTo>
                <a:cubicBezTo>
                  <a:pt x="10480218" y="2408126"/>
                  <a:pt x="10407758" y="2479267"/>
                  <a:pt x="10422854" y="2518395"/>
                </a:cubicBezTo>
                <a:cubicBezTo>
                  <a:pt x="10453044" y="2582422"/>
                  <a:pt x="10504370" y="2550408"/>
                  <a:pt x="10546639" y="2543294"/>
                </a:cubicBezTo>
                <a:cubicBezTo>
                  <a:pt x="10597964" y="2536181"/>
                  <a:pt x="10691556" y="2518395"/>
                  <a:pt x="10691556" y="2525509"/>
                </a:cubicBezTo>
                <a:cubicBezTo>
                  <a:pt x="10724768" y="2685576"/>
                  <a:pt x="10800246" y="2564636"/>
                  <a:pt x="10854590" y="2564636"/>
                </a:cubicBezTo>
                <a:cubicBezTo>
                  <a:pt x="10905916" y="2564636"/>
                  <a:pt x="10957241" y="2546851"/>
                  <a:pt x="11005548" y="2532623"/>
                </a:cubicBezTo>
                <a:cubicBezTo>
                  <a:pt x="11068949" y="2514837"/>
                  <a:pt x="11126312" y="2546851"/>
                  <a:pt x="11186696" y="2553965"/>
                </a:cubicBezTo>
                <a:cubicBezTo>
                  <a:pt x="11241040" y="2561080"/>
                  <a:pt x="11210850" y="2653563"/>
                  <a:pt x="11244060" y="2692689"/>
                </a:cubicBezTo>
                <a:cubicBezTo>
                  <a:pt x="11250097" y="2703362"/>
                  <a:pt x="11256136" y="2703362"/>
                  <a:pt x="11262174" y="2703362"/>
                </a:cubicBezTo>
                <a:cubicBezTo>
                  <a:pt x="11280289" y="2980812"/>
                  <a:pt x="11597299" y="2913227"/>
                  <a:pt x="11597299" y="2923898"/>
                </a:cubicBezTo>
                <a:cubicBezTo>
                  <a:pt x="11624471" y="2941684"/>
                  <a:pt x="11657682" y="2899000"/>
                  <a:pt x="11690892" y="2941684"/>
                </a:cubicBezTo>
                <a:cubicBezTo>
                  <a:pt x="11548993" y="3137322"/>
                  <a:pt x="11331614" y="3183563"/>
                  <a:pt x="11138390" y="3329402"/>
                </a:cubicBezTo>
                <a:cubicBezTo>
                  <a:pt x="11298403" y="3379202"/>
                  <a:pt x="11391998" y="3208463"/>
                  <a:pt x="11509744" y="3229805"/>
                </a:cubicBezTo>
                <a:cubicBezTo>
                  <a:pt x="11567107" y="3283162"/>
                  <a:pt x="11395016" y="3368530"/>
                  <a:pt x="11561068" y="3393429"/>
                </a:cubicBezTo>
                <a:cubicBezTo>
                  <a:pt x="11488610" y="3439672"/>
                  <a:pt x="11437284" y="3485914"/>
                  <a:pt x="11385959" y="3539269"/>
                </a:cubicBezTo>
                <a:cubicBezTo>
                  <a:pt x="11298403" y="3635309"/>
                  <a:pt x="11280289" y="3699337"/>
                  <a:pt x="11322556" y="3827390"/>
                </a:cubicBezTo>
                <a:cubicBezTo>
                  <a:pt x="11349730" y="3912759"/>
                  <a:pt x="11388978" y="3991015"/>
                  <a:pt x="11352748" y="4090612"/>
                </a:cubicBezTo>
                <a:cubicBezTo>
                  <a:pt x="11328595" y="4158196"/>
                  <a:pt x="11337653" y="4204438"/>
                  <a:pt x="11428226" y="4172424"/>
                </a:cubicBezTo>
                <a:cubicBezTo>
                  <a:pt x="11524840" y="4140411"/>
                  <a:pt x="11561068" y="4200882"/>
                  <a:pt x="11536915" y="4321821"/>
                </a:cubicBezTo>
                <a:cubicBezTo>
                  <a:pt x="11521821" y="4400076"/>
                  <a:pt x="11536915" y="4424975"/>
                  <a:pt x="11603338" y="4414305"/>
                </a:cubicBezTo>
                <a:cubicBezTo>
                  <a:pt x="11675796" y="4403633"/>
                  <a:pt x="11745236" y="4353835"/>
                  <a:pt x="11835811" y="4378734"/>
                </a:cubicBezTo>
                <a:cubicBezTo>
                  <a:pt x="11763352" y="4521016"/>
                  <a:pt x="11609374" y="4478331"/>
                  <a:pt x="11524840" y="4613499"/>
                </a:cubicBezTo>
                <a:cubicBezTo>
                  <a:pt x="11624471" y="4613499"/>
                  <a:pt x="11702969" y="4613499"/>
                  <a:pt x="11775427" y="4585042"/>
                </a:cubicBezTo>
                <a:cubicBezTo>
                  <a:pt x="11805619" y="4574373"/>
                  <a:pt x="11838830" y="4560144"/>
                  <a:pt x="11856944" y="4602828"/>
                </a:cubicBezTo>
                <a:cubicBezTo>
                  <a:pt x="11878080" y="4652628"/>
                  <a:pt x="11835811" y="4670412"/>
                  <a:pt x="11811658" y="4677526"/>
                </a:cubicBezTo>
                <a:cubicBezTo>
                  <a:pt x="11742216" y="4702425"/>
                  <a:pt x="11687874" y="4759339"/>
                  <a:pt x="11627490" y="4805580"/>
                </a:cubicBezTo>
                <a:cubicBezTo>
                  <a:pt x="11497668" y="4905177"/>
                  <a:pt x="11355767" y="4990547"/>
                  <a:pt x="11247078" y="5154171"/>
                </a:cubicBezTo>
                <a:cubicBezTo>
                  <a:pt x="11382940" y="5111487"/>
                  <a:pt x="11485590" y="5011889"/>
                  <a:pt x="11615414" y="4994104"/>
                </a:cubicBezTo>
                <a:cubicBezTo>
                  <a:pt x="11503704" y="5143500"/>
                  <a:pt x="11361806" y="5243097"/>
                  <a:pt x="11228964" y="5353367"/>
                </a:cubicBezTo>
                <a:cubicBezTo>
                  <a:pt x="11189714" y="5385379"/>
                  <a:pt x="11150466" y="5406721"/>
                  <a:pt x="11144428" y="5474306"/>
                </a:cubicBezTo>
                <a:cubicBezTo>
                  <a:pt x="11126312" y="5605917"/>
                  <a:pt x="11078008" y="5712629"/>
                  <a:pt x="10969318" y="5769542"/>
                </a:cubicBezTo>
                <a:cubicBezTo>
                  <a:pt x="10969318" y="5769542"/>
                  <a:pt x="10975356" y="5790884"/>
                  <a:pt x="10978374" y="5801555"/>
                </a:cubicBezTo>
                <a:cubicBezTo>
                  <a:pt x="11044797" y="5805112"/>
                  <a:pt x="11096122" y="5726858"/>
                  <a:pt x="11177639" y="5755314"/>
                </a:cubicBezTo>
                <a:cubicBezTo>
                  <a:pt x="11096122" y="5862025"/>
                  <a:pt x="11029702" y="5954508"/>
                  <a:pt x="10917992" y="6004307"/>
                </a:cubicBezTo>
                <a:cubicBezTo>
                  <a:pt x="10827418" y="6043434"/>
                  <a:pt x="10715710" y="6068335"/>
                  <a:pt x="10649289" y="6196388"/>
                </a:cubicBezTo>
                <a:cubicBezTo>
                  <a:pt x="10724768" y="6221287"/>
                  <a:pt x="10782132" y="6189274"/>
                  <a:pt x="10839496" y="6167932"/>
                </a:cubicBezTo>
                <a:cubicBezTo>
                  <a:pt x="10927050" y="6132361"/>
                  <a:pt x="11014605" y="6093234"/>
                  <a:pt x="11102160" y="6057663"/>
                </a:cubicBezTo>
                <a:cubicBezTo>
                  <a:pt x="11135372" y="6043434"/>
                  <a:pt x="11171600" y="6036320"/>
                  <a:pt x="11192734" y="6100347"/>
                </a:cubicBezTo>
                <a:cubicBezTo>
                  <a:pt x="11081026" y="6114575"/>
                  <a:pt x="11014605" y="6199945"/>
                  <a:pt x="10945164" y="6281757"/>
                </a:cubicBezTo>
                <a:cubicBezTo>
                  <a:pt x="10905916" y="6327999"/>
                  <a:pt x="10872705" y="6388469"/>
                  <a:pt x="10803265" y="6367127"/>
                </a:cubicBezTo>
                <a:cubicBezTo>
                  <a:pt x="10767036" y="6356456"/>
                  <a:pt x="10742882" y="6388469"/>
                  <a:pt x="10745901" y="6431153"/>
                </a:cubicBezTo>
                <a:cubicBezTo>
                  <a:pt x="10760998" y="6580550"/>
                  <a:pt x="10673442" y="6630349"/>
                  <a:pt x="10582868" y="6658805"/>
                </a:cubicBezTo>
                <a:cubicBezTo>
                  <a:pt x="10450026" y="6701489"/>
                  <a:pt x="10332280" y="6786859"/>
                  <a:pt x="10208496" y="6858000"/>
                </a:cubicBezTo>
                <a:lnTo>
                  <a:pt x="7272221" y="6858000"/>
                </a:lnTo>
                <a:lnTo>
                  <a:pt x="6362810" y="6858000"/>
                </a:lnTo>
                <a:lnTo>
                  <a:pt x="6139260" y="6858000"/>
                </a:lnTo>
                <a:lnTo>
                  <a:pt x="4282294" y="6858000"/>
                </a:lnTo>
                <a:lnTo>
                  <a:pt x="4114800" y="6858000"/>
                </a:lnTo>
                <a:lnTo>
                  <a:pt x="40386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360802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0D59A4-7422-71BC-6C68-723EA8927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455EC7A2-94A9-97D3-9D93-54C8F0B3D95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566" t="-2" r="69088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42C4840-90C9-2440-47A3-425D3D74A1AB}"/>
              </a:ext>
            </a:extLst>
          </p:cNvPr>
          <p:cNvSpPr txBox="1"/>
          <p:nvPr/>
        </p:nvSpPr>
        <p:spPr>
          <a:xfrm>
            <a:off x="2217056" y="874454"/>
            <a:ext cx="9768248" cy="510909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US" sz="3200" b="1" dirty="0">
                <a:solidFill>
                  <a:schemeClr val="accent3"/>
                </a:solidFill>
              </a:rPr>
              <a:t>How to Unleash the Power of Volunteers in Your Kitchen</a:t>
            </a:r>
            <a:endParaRPr lang="en-US" sz="3200" dirty="0">
              <a:solidFill>
                <a:schemeClr val="accent3"/>
              </a:solidFill>
            </a:endParaRPr>
          </a:p>
          <a:p>
            <a:endParaRPr lang="en-US" sz="5000" b="1" i="1" dirty="0">
              <a:solidFill>
                <a:schemeClr val="accent3"/>
              </a:solidFill>
            </a:endParaRPr>
          </a:p>
          <a:p>
            <a:endParaRPr lang="en-US" sz="2000" b="1" i="1" dirty="0">
              <a:solidFill>
                <a:srgbClr val="3A4788"/>
              </a:solidFill>
            </a:endParaRPr>
          </a:p>
          <a:p>
            <a:r>
              <a:rPr lang="en-US" sz="3200" b="1" i="1" dirty="0">
                <a:solidFill>
                  <a:schemeClr val="accent1"/>
                </a:solidFill>
              </a:rPr>
              <a:t>RECAP: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i="1" dirty="0">
                <a:solidFill>
                  <a:schemeClr val="accent1"/>
                </a:solidFill>
              </a:rPr>
              <a:t>Time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i="1" dirty="0">
                <a:solidFill>
                  <a:schemeClr val="accent1"/>
                </a:solidFill>
              </a:rPr>
              <a:t>Train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i="1" dirty="0">
                <a:solidFill>
                  <a:schemeClr val="accent1"/>
                </a:solidFill>
              </a:rPr>
              <a:t>Be relatable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i="1" dirty="0">
                <a:solidFill>
                  <a:schemeClr val="accent1"/>
                </a:solidFill>
              </a:rPr>
              <a:t>PRAY WITH/FOR THEM!!!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u="sng" dirty="0">
                <a:solidFill>
                  <a:schemeClr val="accent1"/>
                </a:solidFill>
              </a:rPr>
              <a:t>Step Back and unleash their power!!!</a:t>
            </a:r>
          </a:p>
        </p:txBody>
      </p:sp>
    </p:spTree>
    <p:extLst>
      <p:ext uri="{BB962C8B-B14F-4D97-AF65-F5344CB8AC3E}">
        <p14:creationId xmlns:p14="http://schemas.microsoft.com/office/powerpoint/2010/main" val="39754397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240179-8C97-8190-AAAB-B07003004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6D4043A-FC6B-F8C8-C1A8-0B8626D14BD4}"/>
              </a:ext>
            </a:extLst>
          </p:cNvPr>
          <p:cNvSpPr/>
          <p:nvPr/>
        </p:nvSpPr>
        <p:spPr>
          <a:xfrm>
            <a:off x="-9727" y="3200400"/>
            <a:ext cx="7208196" cy="365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F42463-E15A-BA5F-E5B3-0CA075B3E7D8}"/>
              </a:ext>
            </a:extLst>
          </p:cNvPr>
          <p:cNvSpPr txBox="1"/>
          <p:nvPr/>
        </p:nvSpPr>
        <p:spPr>
          <a:xfrm>
            <a:off x="321016" y="4346382"/>
            <a:ext cx="7876686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1" u="none" strike="noStrike" kern="1200" cap="none" spc="0" normalizeH="0" baseline="0" noProof="0" dirty="0">
                <a:ln>
                  <a:noFill/>
                </a:ln>
                <a:solidFill>
                  <a:srgbClr val="F0533F"/>
                </a:solidFill>
                <a:effectLst/>
                <a:uLnTx/>
                <a:uFillTx/>
                <a:latin typeface="Calibri" panose="020F0502020204030204"/>
              </a:rPr>
              <a:t>Don’t forget to download the              </a:t>
            </a:r>
            <a:r>
              <a:rPr kumimoji="0" lang="en-US" sz="5400" b="1" i="1" u="none" strike="noStrike" kern="1200" cap="none" spc="0" normalizeH="0" noProof="0" dirty="0">
                <a:ln>
                  <a:noFill/>
                </a:ln>
                <a:solidFill>
                  <a:srgbClr val="F0533F"/>
                </a:solidFill>
                <a:effectLst/>
                <a:uLnTx/>
                <a:uFillTx/>
                <a:latin typeface="Calibri" panose="020F0502020204030204"/>
              </a:rPr>
              <a:t>app!</a:t>
            </a:r>
            <a:endParaRPr kumimoji="0" lang="en-US" sz="5400" b="1" i="1" u="none" strike="noStrike" kern="1200" cap="none" spc="0" normalizeH="0" baseline="0" noProof="0" dirty="0">
              <a:ln>
                <a:noFill/>
              </a:ln>
              <a:solidFill>
                <a:srgbClr val="F0533F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71DB9B-E96B-57F2-6A5A-CC0384DF17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530" t="11602" r="10053" b="67057"/>
          <a:stretch/>
        </p:blipFill>
        <p:spPr>
          <a:xfrm>
            <a:off x="1488557" y="5225043"/>
            <a:ext cx="1796903" cy="848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88B8D63-85A9-DDC5-71C3-4E8D8F623BD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1111"/>
          <a:stretch/>
        </p:blipFill>
        <p:spPr>
          <a:xfrm>
            <a:off x="-1" y="-1"/>
            <a:ext cx="12201571" cy="3756455"/>
          </a:xfrm>
          <a:prstGeom prst="rect">
            <a:avLst/>
          </a:prstGeom>
        </p:spPr>
      </p:pic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AF5EFBC-8A3E-AEEF-A68D-DA5639BB59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8186" y="3588295"/>
            <a:ext cx="3179579" cy="3179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571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87F23C-AF68-169D-F11A-7EBB04ACB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55666830-9A19-4E01-8505-D6C7F9AC56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87B4CF93-C1B9-37AE-6499-CB5EB436A8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309" r="22178" b="-1"/>
          <a:stretch/>
        </p:blipFill>
        <p:spPr>
          <a:xfrm>
            <a:off x="4110127" y="0"/>
            <a:ext cx="8081873" cy="6857990"/>
          </a:xfrm>
          <a:custGeom>
            <a:avLst/>
            <a:gdLst/>
            <a:ahLst/>
            <a:cxnLst/>
            <a:rect l="l" t="t" r="r" b="b"/>
            <a:pathLst>
              <a:path w="8081873" h="6858000">
                <a:moveTo>
                  <a:pt x="0" y="0"/>
                </a:moveTo>
                <a:lnTo>
                  <a:pt x="8081873" y="0"/>
                </a:lnTo>
                <a:lnTo>
                  <a:pt x="8081873" y="6858000"/>
                </a:lnTo>
                <a:lnTo>
                  <a:pt x="0" y="6858000"/>
                </a:lnTo>
                <a:lnTo>
                  <a:pt x="68897" y="6734633"/>
                </a:lnTo>
                <a:cubicBezTo>
                  <a:pt x="558802" y="5812845"/>
                  <a:pt x="848920" y="4668597"/>
                  <a:pt x="848920" y="3429000"/>
                </a:cubicBezTo>
                <a:cubicBezTo>
                  <a:pt x="848920" y="2189404"/>
                  <a:pt x="558802" y="1045156"/>
                  <a:pt x="68897" y="123368"/>
                </a:cubicBezTo>
                <a:close/>
              </a:path>
            </a:pathLst>
          </a:custGeom>
        </p:spPr>
      </p:pic>
      <p:sp useBgFill="1">
        <p:nvSpPr>
          <p:cNvPr id="38" name="Freeform: Shape 27">
            <a:extLst>
              <a:ext uri="{FF2B5EF4-FFF2-40B4-BE49-F238E27FC236}">
                <a16:creationId xmlns:a16="http://schemas.microsoft.com/office/drawing/2014/main" id="{AE9FC877-7FB6-4D22-9988-35420644E2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59047" cy="6858000"/>
          </a:xfrm>
          <a:custGeom>
            <a:avLst/>
            <a:gdLst>
              <a:gd name="connsiteX0" fmla="*/ 0 w 4959047"/>
              <a:gd name="connsiteY0" fmla="*/ 0 h 6858000"/>
              <a:gd name="connsiteX1" fmla="*/ 4110127 w 4959047"/>
              <a:gd name="connsiteY1" fmla="*/ 0 h 6858000"/>
              <a:gd name="connsiteX2" fmla="*/ 4179024 w 4959047"/>
              <a:gd name="connsiteY2" fmla="*/ 123368 h 6858000"/>
              <a:gd name="connsiteX3" fmla="*/ 4959047 w 4959047"/>
              <a:gd name="connsiteY3" fmla="*/ 3429000 h 6858000"/>
              <a:gd name="connsiteX4" fmla="*/ 4179024 w 4959047"/>
              <a:gd name="connsiteY4" fmla="*/ 6734633 h 6858000"/>
              <a:gd name="connsiteX5" fmla="*/ 4110127 w 4959047"/>
              <a:gd name="connsiteY5" fmla="*/ 6858000 h 6858000"/>
              <a:gd name="connsiteX6" fmla="*/ 0 w 495904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59047" h="6858000">
                <a:moveTo>
                  <a:pt x="0" y="0"/>
                </a:moveTo>
                <a:lnTo>
                  <a:pt x="4110127" y="0"/>
                </a:lnTo>
                <a:lnTo>
                  <a:pt x="4179024" y="123368"/>
                </a:lnTo>
                <a:cubicBezTo>
                  <a:pt x="4668929" y="1045156"/>
                  <a:pt x="4959047" y="2189404"/>
                  <a:pt x="4959047" y="3429000"/>
                </a:cubicBezTo>
                <a:cubicBezTo>
                  <a:pt x="4959047" y="4668597"/>
                  <a:pt x="4668929" y="5812845"/>
                  <a:pt x="4179024" y="6734633"/>
                </a:cubicBezTo>
                <a:lnTo>
                  <a:pt x="411012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9" name="Freeform: Shape 29">
            <a:extLst>
              <a:ext uri="{FF2B5EF4-FFF2-40B4-BE49-F238E27FC236}">
                <a16:creationId xmlns:a16="http://schemas.microsoft.com/office/drawing/2014/main" id="{E41809D1-F12E-46BB-B804-5F209D325E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48887" cy="6858000"/>
          </a:xfrm>
          <a:custGeom>
            <a:avLst/>
            <a:gdLst>
              <a:gd name="connsiteX0" fmla="*/ 0 w 4948887"/>
              <a:gd name="connsiteY0" fmla="*/ 0 h 6858000"/>
              <a:gd name="connsiteX1" fmla="*/ 4099967 w 4948887"/>
              <a:gd name="connsiteY1" fmla="*/ 0 h 6858000"/>
              <a:gd name="connsiteX2" fmla="*/ 4168864 w 4948887"/>
              <a:gd name="connsiteY2" fmla="*/ 123368 h 6858000"/>
              <a:gd name="connsiteX3" fmla="*/ 4948887 w 4948887"/>
              <a:gd name="connsiteY3" fmla="*/ 3429000 h 6858000"/>
              <a:gd name="connsiteX4" fmla="*/ 4168864 w 4948887"/>
              <a:gd name="connsiteY4" fmla="*/ 6734633 h 6858000"/>
              <a:gd name="connsiteX5" fmla="*/ 4099967 w 4948887"/>
              <a:gd name="connsiteY5" fmla="*/ 6858000 h 6858000"/>
              <a:gd name="connsiteX6" fmla="*/ 0 w 494888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8887" h="6858000">
                <a:moveTo>
                  <a:pt x="0" y="0"/>
                </a:moveTo>
                <a:lnTo>
                  <a:pt x="4099967" y="0"/>
                </a:lnTo>
                <a:lnTo>
                  <a:pt x="4168864" y="123368"/>
                </a:lnTo>
                <a:cubicBezTo>
                  <a:pt x="4658769" y="1045156"/>
                  <a:pt x="4948887" y="2189404"/>
                  <a:pt x="4948887" y="3429000"/>
                </a:cubicBezTo>
                <a:cubicBezTo>
                  <a:pt x="4948887" y="4668597"/>
                  <a:pt x="4658769" y="5812845"/>
                  <a:pt x="4168864" y="6734633"/>
                </a:cubicBezTo>
                <a:lnTo>
                  <a:pt x="4099967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40233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702D6A-A7FE-01F4-181A-FC8088A0AA73}"/>
              </a:ext>
            </a:extLst>
          </p:cNvPr>
          <p:cNvSpPr txBox="1"/>
          <p:nvPr/>
        </p:nvSpPr>
        <p:spPr>
          <a:xfrm>
            <a:off x="343315" y="1087794"/>
            <a:ext cx="4243120" cy="403187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i="1" dirty="0">
                <a:solidFill>
                  <a:srgbClr val="00A1AB"/>
                </a:solidFill>
              </a:rPr>
              <a:t> </a:t>
            </a:r>
            <a:r>
              <a:rPr lang="en-US" sz="3200" b="1" dirty="0">
                <a:solidFill>
                  <a:srgbClr val="3A4788"/>
                </a:solidFill>
              </a:rPr>
              <a:t>How to Unleash the Power of Volunteers in Your Kitchen</a:t>
            </a:r>
            <a:endParaRPr lang="en-US" sz="3200" dirty="0">
              <a:solidFill>
                <a:srgbClr val="00A1AB"/>
              </a:solidFill>
            </a:endParaRPr>
          </a:p>
          <a:p>
            <a:r>
              <a:rPr lang="en-US" sz="3200" i="1" dirty="0">
                <a:solidFill>
                  <a:srgbClr val="00A1AB"/>
                </a:solidFill>
              </a:rPr>
              <a:t>TYPES OF VOLUNTEERS:</a:t>
            </a:r>
          </a:p>
          <a:p>
            <a:endParaRPr lang="en-US" sz="3200" i="1" dirty="0">
              <a:solidFill>
                <a:srgbClr val="00A1AB"/>
              </a:solidFill>
            </a:endParaRPr>
          </a:p>
          <a:p>
            <a:r>
              <a:rPr lang="en-US" sz="3200" i="1" dirty="0">
                <a:solidFill>
                  <a:srgbClr val="00A1AB"/>
                </a:solidFill>
              </a:rPr>
              <a:t>WHAT IT TAKES TO UNLEASH THEM: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629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AE2C77-44E9-CA31-7DEE-6A2145F1D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36B62CA6-49A1-7C57-3FDE-8BC0CC21EF6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516962C-2A0B-C41A-B6F1-31D26BF09A86}"/>
              </a:ext>
            </a:extLst>
          </p:cNvPr>
          <p:cNvSpPr txBox="1"/>
          <p:nvPr/>
        </p:nvSpPr>
        <p:spPr>
          <a:xfrm>
            <a:off x="2235910" y="356836"/>
            <a:ext cx="9768248" cy="495520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200" b="1" dirty="0">
                <a:solidFill>
                  <a:schemeClr val="accent3"/>
                </a:solidFill>
              </a:rPr>
              <a:t>1</a:t>
            </a:r>
            <a:r>
              <a:rPr lang="en-US" sz="3200" b="1" baseline="30000" dirty="0">
                <a:solidFill>
                  <a:schemeClr val="accent3"/>
                </a:solidFill>
              </a:rPr>
              <a:t>st</a:t>
            </a:r>
            <a:r>
              <a:rPr lang="en-US" sz="3200" b="1" dirty="0">
                <a:solidFill>
                  <a:schemeClr val="accent3"/>
                </a:solidFill>
              </a:rPr>
              <a:t> we need to address a few issues every mission faces.</a:t>
            </a:r>
            <a:endParaRPr lang="en-US" sz="3200" dirty="0">
              <a:solidFill>
                <a:schemeClr val="accent3"/>
              </a:solidFill>
            </a:endParaRPr>
          </a:p>
          <a:p>
            <a:pPr algn="ctr"/>
            <a:endParaRPr lang="en-US" sz="3200" b="1" dirty="0">
              <a:solidFill>
                <a:schemeClr val="accent3"/>
              </a:solidFill>
            </a:endParaRPr>
          </a:p>
          <a:p>
            <a:r>
              <a:rPr lang="en-US" sz="3200" b="1" i="1" u="sng" dirty="0">
                <a:solidFill>
                  <a:schemeClr val="accent1"/>
                </a:solidFill>
              </a:rPr>
              <a:t>1</a:t>
            </a:r>
            <a:r>
              <a:rPr lang="en-US" sz="3200" b="1" i="1" u="sng" baseline="30000" dirty="0">
                <a:solidFill>
                  <a:schemeClr val="accent1"/>
                </a:solidFill>
              </a:rPr>
              <a:t>st</a:t>
            </a:r>
            <a:r>
              <a:rPr lang="en-US" sz="3200" b="1" i="1" u="sng" dirty="0">
                <a:solidFill>
                  <a:schemeClr val="accent1"/>
                </a:solidFill>
              </a:rPr>
              <a:t> thing is TIME</a:t>
            </a:r>
          </a:p>
          <a:p>
            <a:pPr marL="342900" indent="-342900">
              <a:buFont typeface="Arial,Sans-Serif"/>
              <a:buChar char="•"/>
            </a:pPr>
            <a:r>
              <a:rPr lang="en-US" sz="3200" b="1" dirty="0">
                <a:solidFill>
                  <a:schemeClr val="accent1"/>
                </a:solidFill>
              </a:rPr>
              <a:t>It's going to take time. </a:t>
            </a:r>
          </a:p>
          <a:p>
            <a:pPr marL="342900" indent="-342900">
              <a:buFont typeface="Arial,Sans-Serif"/>
              <a:buChar char="•"/>
            </a:pPr>
            <a:r>
              <a:rPr lang="en-US" sz="3200" b="1" dirty="0">
                <a:solidFill>
                  <a:schemeClr val="accent1"/>
                </a:solidFill>
              </a:rPr>
              <a:t>Don’t be afraid to get personal with them</a:t>
            </a:r>
            <a:endParaRPr lang="en-US" sz="3200" dirty="0">
              <a:solidFill>
                <a:schemeClr val="accent1"/>
              </a:solidFill>
            </a:endParaRPr>
          </a:p>
          <a:p>
            <a:pPr marL="342900" indent="-342900">
              <a:buFont typeface="Arial,Sans-Serif"/>
              <a:buChar char="•"/>
            </a:pPr>
            <a:r>
              <a:rPr lang="en-US" sz="3200" b="1" dirty="0">
                <a:solidFill>
                  <a:schemeClr val="accent1"/>
                </a:solidFill>
              </a:rPr>
              <a:t>Be willing to let them know how valuable they are to getting your guests fed</a:t>
            </a:r>
          </a:p>
          <a:p>
            <a:pPr algn="ctr"/>
            <a:endParaRPr lang="en-US" sz="3200" b="1" dirty="0">
              <a:solidFill>
                <a:srgbClr val="3A478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b="1" dirty="0">
              <a:solidFill>
                <a:srgbClr val="3A47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588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87BF48-5B2E-EF6D-5714-8F706A5B1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A0A69D6E-EB6A-85C6-87EC-FF9C05963D6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5432372-3E5E-661F-1836-C20357034385}"/>
              </a:ext>
            </a:extLst>
          </p:cNvPr>
          <p:cNvSpPr txBox="1"/>
          <p:nvPr/>
        </p:nvSpPr>
        <p:spPr>
          <a:xfrm>
            <a:off x="2235910" y="356836"/>
            <a:ext cx="9768248" cy="63094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200" b="1" dirty="0">
                <a:solidFill>
                  <a:schemeClr val="accent3"/>
                </a:solidFill>
              </a:rPr>
              <a:t>1</a:t>
            </a:r>
            <a:r>
              <a:rPr lang="en-US" sz="3200" b="1" baseline="30000" dirty="0">
                <a:solidFill>
                  <a:schemeClr val="accent3"/>
                </a:solidFill>
              </a:rPr>
              <a:t>st</a:t>
            </a:r>
            <a:r>
              <a:rPr lang="en-US" sz="3200" b="1" dirty="0">
                <a:solidFill>
                  <a:schemeClr val="accent3"/>
                </a:solidFill>
              </a:rPr>
              <a:t>, we need to address a few issues every mission faces.</a:t>
            </a:r>
            <a:endParaRPr lang="en-US" sz="3200" dirty="0">
              <a:solidFill>
                <a:schemeClr val="accent3"/>
              </a:solidFill>
            </a:endParaRPr>
          </a:p>
          <a:p>
            <a:pPr algn="ctr"/>
            <a:endParaRPr lang="en-US" sz="3200" b="1" dirty="0">
              <a:solidFill>
                <a:schemeClr val="accent3"/>
              </a:solidFill>
            </a:endParaRPr>
          </a:p>
          <a:p>
            <a:r>
              <a:rPr lang="en-US" sz="2800" b="1" i="1" u="sng" dirty="0">
                <a:solidFill>
                  <a:schemeClr val="accent1"/>
                </a:solidFill>
              </a:rPr>
              <a:t>2nd</a:t>
            </a:r>
          </a:p>
          <a:p>
            <a:pPr marL="457200" indent="-457200">
              <a:buFont typeface="Arial"/>
              <a:buChar char="•"/>
            </a:pPr>
            <a:r>
              <a:rPr lang="en-US" sz="3200" b="1" dirty="0">
                <a:solidFill>
                  <a:schemeClr val="accent1"/>
                </a:solidFill>
                <a:ea typeface="+mn-lt"/>
                <a:cs typeface="+mn-lt"/>
              </a:rPr>
              <a:t>The public perception of a mission is generally not good, so, take time to share with them what your mission does, and most importantly why. </a:t>
            </a:r>
            <a:endParaRPr lang="en-US" sz="3200" b="1" dirty="0">
              <a:solidFill>
                <a:schemeClr val="accent1"/>
              </a:solidFill>
            </a:endParaRPr>
          </a:p>
          <a:p>
            <a:pPr marL="457200" indent="-457200">
              <a:buFont typeface="Arial"/>
              <a:buChar char="•"/>
            </a:pPr>
            <a:r>
              <a:rPr lang="en-US" sz="3200" b="1" dirty="0">
                <a:solidFill>
                  <a:schemeClr val="accent1"/>
                </a:solidFill>
                <a:ea typeface="+mn-lt"/>
                <a:cs typeface="+mn-lt"/>
              </a:rPr>
              <a:t>Take time to answer their questions.  </a:t>
            </a:r>
          </a:p>
          <a:p>
            <a:pPr marL="457200" indent="-457200">
              <a:buFont typeface="Arial"/>
              <a:buChar char="•"/>
            </a:pPr>
            <a:r>
              <a:rPr lang="en-US" sz="3200" b="1" dirty="0">
                <a:solidFill>
                  <a:schemeClr val="accent1"/>
                </a:solidFill>
                <a:ea typeface="+mn-lt"/>
                <a:cs typeface="+mn-lt"/>
              </a:rPr>
              <a:t>Point out guests that have graduated from your program and have in turn come to work for you because they want to give back.</a:t>
            </a:r>
            <a:endParaRPr lang="en-US" sz="3200" b="1" dirty="0">
              <a:solidFill>
                <a:schemeClr val="accent1"/>
              </a:solidFill>
            </a:endParaRPr>
          </a:p>
          <a:p>
            <a:pPr marL="457200" indent="-457200">
              <a:buFont typeface="Arial,Sans-Serif"/>
              <a:buChar char="•"/>
            </a:pPr>
            <a:endParaRPr lang="en-US" sz="2800" b="1" dirty="0">
              <a:solidFill>
                <a:schemeClr val="accent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b="1" dirty="0">
              <a:solidFill>
                <a:srgbClr val="3A47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577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1B37AF-CCE5-8A23-B5C9-8A0B4C9AC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F360017C-6978-0E03-A3E1-93CBE1C2DF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0E157B1-2D25-33EF-7ABB-CB1091F6CE90}"/>
              </a:ext>
            </a:extLst>
          </p:cNvPr>
          <p:cNvSpPr txBox="1"/>
          <p:nvPr/>
        </p:nvSpPr>
        <p:spPr>
          <a:xfrm>
            <a:off x="2235910" y="356836"/>
            <a:ext cx="9768248" cy="264687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5000" b="1" i="1" dirty="0">
                <a:solidFill>
                  <a:schemeClr val="accent5"/>
                </a:solidFill>
              </a:rPr>
              <a:t>Types of volunteers</a:t>
            </a:r>
          </a:p>
          <a:p>
            <a:endParaRPr lang="en-US" sz="2000" b="1" i="1" dirty="0">
              <a:solidFill>
                <a:srgbClr val="3A4788"/>
              </a:solidFill>
            </a:endParaRPr>
          </a:p>
          <a:p>
            <a:r>
              <a:rPr lang="en-US" sz="3200" b="1" i="1" u="sng" dirty="0">
                <a:solidFill>
                  <a:schemeClr val="accent1"/>
                </a:solidFill>
              </a:rPr>
              <a:t>Type 1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accent1"/>
                </a:solidFill>
                <a:ea typeface="+mn-lt"/>
                <a:cs typeface="+mn-lt"/>
              </a:rPr>
              <a:t>The volunteer that comes in minutes before the meal is served, serves and then leaves.</a:t>
            </a:r>
            <a:r>
              <a:rPr lang="en-US" sz="2800" b="1" dirty="0">
                <a:solidFill>
                  <a:schemeClr val="accent1"/>
                </a:solidFill>
                <a:ea typeface="+mn-lt"/>
                <a:cs typeface="+mn-lt"/>
              </a:rPr>
              <a:t> </a:t>
            </a:r>
            <a:endParaRPr lang="en-US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74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9450C4-C560-6015-A72C-E37623959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920339C4-F3A0-5E4C-1F6E-2CE675AE5C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7A28900-E402-84F0-B0A3-BA78BCC0D5AB}"/>
              </a:ext>
            </a:extLst>
          </p:cNvPr>
          <p:cNvSpPr txBox="1"/>
          <p:nvPr/>
        </p:nvSpPr>
        <p:spPr>
          <a:xfrm>
            <a:off x="2235910" y="356836"/>
            <a:ext cx="9768248" cy="31393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5000" b="1" i="1" dirty="0">
                <a:solidFill>
                  <a:schemeClr val="accent5"/>
                </a:solidFill>
              </a:rPr>
              <a:t>Types of volunteers</a:t>
            </a:r>
          </a:p>
          <a:p>
            <a:endParaRPr lang="en-US" sz="2000" b="1" i="1" dirty="0">
              <a:solidFill>
                <a:srgbClr val="3A4788"/>
              </a:solidFill>
            </a:endParaRPr>
          </a:p>
          <a:p>
            <a:r>
              <a:rPr lang="en-US" sz="3200" b="1" i="1" u="sng" dirty="0">
                <a:solidFill>
                  <a:schemeClr val="accent1"/>
                </a:solidFill>
              </a:rPr>
              <a:t>Type 2</a:t>
            </a:r>
            <a:endParaRPr lang="en-US" sz="3200" b="1" i="1" u="sng">
              <a:solidFill>
                <a:schemeClr val="accent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accent1"/>
                </a:solidFill>
                <a:ea typeface="+mn-lt"/>
                <a:cs typeface="+mn-lt"/>
              </a:rPr>
              <a:t>The volunteer that comes in and wants to be behind the scenes. </a:t>
            </a:r>
            <a:endParaRPr lang="en-US" sz="3200" b="1">
              <a:solidFill>
                <a:schemeClr val="accent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3200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83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FBE7BF-18CB-6A88-C0B2-ADE951B4D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8300EA25-8FB0-CB2B-8B48-D864326691A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6CE97A-DD00-3E70-EC7F-DB7EBFDAE1D0}"/>
              </a:ext>
            </a:extLst>
          </p:cNvPr>
          <p:cNvSpPr txBox="1"/>
          <p:nvPr/>
        </p:nvSpPr>
        <p:spPr>
          <a:xfrm>
            <a:off x="2235910" y="356836"/>
            <a:ext cx="9768248" cy="215443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5000" b="1" i="1" dirty="0">
                <a:solidFill>
                  <a:schemeClr val="accent5"/>
                </a:solidFill>
              </a:rPr>
              <a:t>Types of volunteers</a:t>
            </a:r>
          </a:p>
          <a:p>
            <a:endParaRPr lang="en-US" sz="2000" b="1" i="1" dirty="0">
              <a:solidFill>
                <a:srgbClr val="3A4788"/>
              </a:solidFill>
            </a:endParaRPr>
          </a:p>
          <a:p>
            <a:r>
              <a:rPr lang="en-US" sz="3200" b="1" i="1" u="sng" dirty="0">
                <a:solidFill>
                  <a:schemeClr val="accent1"/>
                </a:solidFill>
              </a:rPr>
              <a:t>Type 3</a:t>
            </a:r>
            <a:endParaRPr lang="en-US" sz="3200" b="1" i="1" u="sng">
              <a:solidFill>
                <a:schemeClr val="accent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accent1"/>
                </a:solidFill>
                <a:ea typeface="+mn-lt"/>
                <a:cs typeface="+mn-lt"/>
              </a:rPr>
              <a:t>The volunteer that wants to BE! </a:t>
            </a:r>
            <a:endParaRPr lang="en-US" sz="3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087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0A0256-107B-6675-C0DC-22077638E1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1D281F1B-F533-EB19-DA72-56A1BF95BB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77" r="7044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B379518-25EF-6E46-AAEA-1E1E23C2E98D}"/>
              </a:ext>
            </a:extLst>
          </p:cNvPr>
          <p:cNvSpPr txBox="1"/>
          <p:nvPr/>
        </p:nvSpPr>
        <p:spPr>
          <a:xfrm>
            <a:off x="0" y="5324475"/>
            <a:ext cx="121920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>
                <a:solidFill>
                  <a:schemeClr val="accent3"/>
                </a:solidFill>
              </a:rPr>
              <a:t>Now that we know the 3 types, lets jump into each group and discuss how to unleash them.</a:t>
            </a:r>
            <a:endParaRPr 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870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BC185A-94E2-25F7-0463-A8E7558CC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A62ED034-1046-6815-7956-626502E151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77" r="7044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EF24EBC6-FF92-DD57-3485-2A745A52FB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971D730-BCFC-5DD2-6426-B9005E4F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D00523F-C010-3387-C93F-7327A23556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44A2EF6D-F17E-1681-DE1E-88D44464B9B5}"/>
              </a:ext>
            </a:extLst>
          </p:cNvPr>
          <p:cNvSpPr txBox="1"/>
          <p:nvPr/>
        </p:nvSpPr>
        <p:spPr>
          <a:xfrm>
            <a:off x="0" y="5324475"/>
            <a:ext cx="12192000" cy="8925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solidFill>
                  <a:schemeClr val="accent3"/>
                </a:solidFill>
              </a:rPr>
              <a:t>Now let’s jump into each type and see how to unleash them.</a:t>
            </a:r>
            <a:endParaRPr lang="en-US" sz="3200">
              <a:solidFill>
                <a:schemeClr val="accent3"/>
              </a:solidFill>
            </a:endParaRPr>
          </a:p>
          <a:p>
            <a:pPr algn="ctr"/>
            <a:endParaRPr lang="en-US" sz="2000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2814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2025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3A4782"/>
      </a:accent1>
      <a:accent2>
        <a:srgbClr val="F05332"/>
      </a:accent2>
      <a:accent3>
        <a:srgbClr val="00ABAB"/>
      </a:accent3>
      <a:accent4>
        <a:srgbClr val="93434D"/>
      </a:accent4>
      <a:accent5>
        <a:srgbClr val="EF574D"/>
      </a:accent5>
      <a:accent6>
        <a:srgbClr val="56A4B8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1169</TotalTime>
  <Words>449</Words>
  <Application>Microsoft Office PowerPoint</Application>
  <PresentationFormat>Widescreen</PresentationFormat>
  <Paragraphs>64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Aptos</vt:lpstr>
      <vt:lpstr>Arial</vt:lpstr>
      <vt:lpstr>Arial,Sans-Serif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Bethany Wininger</dc:creator>
  <cp:lastModifiedBy>Ken Patterson</cp:lastModifiedBy>
  <cp:revision>481</cp:revision>
  <dcterms:created xsi:type="dcterms:W3CDTF">2025-01-20T22:57:17Z</dcterms:created>
  <dcterms:modified xsi:type="dcterms:W3CDTF">2025-05-15T16:40:12Z</dcterms:modified>
</cp:coreProperties>
</file>