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7" r:id="rId3"/>
    <p:sldId id="324" r:id="rId4"/>
    <p:sldId id="303" r:id="rId5"/>
    <p:sldId id="259" r:id="rId6"/>
    <p:sldId id="261" r:id="rId7"/>
    <p:sldId id="336" r:id="rId8"/>
    <p:sldId id="338" r:id="rId9"/>
    <p:sldId id="339" r:id="rId10"/>
    <p:sldId id="340" r:id="rId11"/>
    <p:sldId id="305" r:id="rId12"/>
    <p:sldId id="325" r:id="rId13"/>
    <p:sldId id="310" r:id="rId14"/>
    <p:sldId id="355" r:id="rId15"/>
    <p:sldId id="326" r:id="rId16"/>
    <p:sldId id="357" r:id="rId17"/>
    <p:sldId id="327" r:id="rId18"/>
    <p:sldId id="329" r:id="rId19"/>
    <p:sldId id="328" r:id="rId20"/>
    <p:sldId id="353" r:id="rId21"/>
    <p:sldId id="330" r:id="rId22"/>
    <p:sldId id="354" r:id="rId23"/>
    <p:sldId id="331" r:id="rId24"/>
    <p:sldId id="333" r:id="rId25"/>
    <p:sldId id="345" r:id="rId26"/>
    <p:sldId id="361" r:id="rId27"/>
    <p:sldId id="360" r:id="rId28"/>
    <p:sldId id="347" r:id="rId29"/>
    <p:sldId id="343" r:id="rId30"/>
    <p:sldId id="344" r:id="rId31"/>
    <p:sldId id="342" r:id="rId32"/>
    <p:sldId id="346" r:id="rId33"/>
    <p:sldId id="332" r:id="rId34"/>
    <p:sldId id="301" r:id="rId35"/>
    <p:sldId id="358" r:id="rId36"/>
    <p:sldId id="337" r:id="rId37"/>
    <p:sldId id="341" r:id="rId38"/>
    <p:sldId id="334" r:id="rId39"/>
    <p:sldId id="349" r:id="rId40"/>
    <p:sldId id="351" r:id="rId41"/>
    <p:sldId id="335" r:id="rId42"/>
    <p:sldId id="350" r:id="rId43"/>
    <p:sldId id="359" r:id="rId44"/>
    <p:sldId id="299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CAEC"/>
    <a:srgbClr val="027DA7"/>
    <a:srgbClr val="3A4782"/>
    <a:srgbClr val="043A57"/>
    <a:srgbClr val="3A4788"/>
    <a:srgbClr val="F0533F"/>
    <a:srgbClr val="00A1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34587" autoAdjust="0"/>
    <p:restoredTop sz="86375" autoAdjust="0"/>
  </p:normalViewPr>
  <p:slideViewPr>
    <p:cSldViewPr snapToGrid="0">
      <p:cViewPr varScale="1">
        <p:scale>
          <a:sx n="63" d="100"/>
          <a:sy n="63" d="100"/>
        </p:scale>
        <p:origin x="52" y="72"/>
      </p:cViewPr>
      <p:guideLst/>
    </p:cSldViewPr>
  </p:slideViewPr>
  <p:outlineViewPr>
    <p:cViewPr>
      <p:scale>
        <a:sx n="33" d="100"/>
        <a:sy n="33" d="100"/>
      </p:scale>
      <p:origin x="0" y="-32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hley Roose" userId="88528e73-7a75-4afc-966b-e6c10b3c116a" providerId="ADAL" clId="{82D13604-8C74-4C39-B6B2-767BF278BFA9}"/>
    <pc:docChg chg="custSel modSld">
      <pc:chgData name="Ashley Roose" userId="88528e73-7a75-4afc-966b-e6c10b3c116a" providerId="ADAL" clId="{82D13604-8C74-4C39-B6B2-767BF278BFA9}" dt="2025-05-15T19:07:19.704" v="38" actId="478"/>
      <pc:docMkLst>
        <pc:docMk/>
      </pc:docMkLst>
      <pc:sldChg chg="modNotes">
        <pc:chgData name="Ashley Roose" userId="88528e73-7a75-4afc-966b-e6c10b3c116a" providerId="ADAL" clId="{82D13604-8C74-4C39-B6B2-767BF278BFA9}" dt="2025-05-15T19:07:04.133" v="31" actId="478"/>
        <pc:sldMkLst>
          <pc:docMk/>
          <pc:sldMk cId="311574654" sldId="259"/>
        </pc:sldMkLst>
      </pc:sldChg>
      <pc:sldChg chg="modNotes">
        <pc:chgData name="Ashley Roose" userId="88528e73-7a75-4afc-966b-e6c10b3c116a" providerId="ADAL" clId="{82D13604-8C74-4C39-B6B2-767BF278BFA9}" dt="2025-05-15T19:05:11.081" v="6" actId="478"/>
        <pc:sldMkLst>
          <pc:docMk/>
          <pc:sldMk cId="116183915" sldId="301"/>
        </pc:sldMkLst>
      </pc:sldChg>
      <pc:sldChg chg="modNotes">
        <pc:chgData name="Ashley Roose" userId="88528e73-7a75-4afc-966b-e6c10b3c116a" providerId="ADAL" clId="{82D13604-8C74-4C39-B6B2-767BF278BFA9}" dt="2025-05-15T19:07:12.427" v="37" actId="1038"/>
        <pc:sldMkLst>
          <pc:docMk/>
          <pc:sldMk cId="3092171209" sldId="303"/>
        </pc:sldMkLst>
      </pc:sldChg>
      <pc:sldChg chg="modNotes">
        <pc:chgData name="Ashley Roose" userId="88528e73-7a75-4afc-966b-e6c10b3c116a" providerId="ADAL" clId="{82D13604-8C74-4C39-B6B2-767BF278BFA9}" dt="2025-05-15T19:06:42.541" v="26" actId="478"/>
        <pc:sldMkLst>
          <pc:docMk/>
          <pc:sldMk cId="794603049" sldId="305"/>
        </pc:sldMkLst>
      </pc:sldChg>
      <pc:sldChg chg="modNotes">
        <pc:chgData name="Ashley Roose" userId="88528e73-7a75-4afc-966b-e6c10b3c116a" providerId="ADAL" clId="{82D13604-8C74-4C39-B6B2-767BF278BFA9}" dt="2025-05-15T19:07:19.704" v="38" actId="478"/>
        <pc:sldMkLst>
          <pc:docMk/>
          <pc:sldMk cId="1739021498" sldId="324"/>
        </pc:sldMkLst>
      </pc:sldChg>
      <pc:sldChg chg="modNotes">
        <pc:chgData name="Ashley Roose" userId="88528e73-7a75-4afc-966b-e6c10b3c116a" providerId="ADAL" clId="{82D13604-8C74-4C39-B6B2-767BF278BFA9}" dt="2025-05-15T19:06:34.678" v="24" actId="478"/>
        <pc:sldMkLst>
          <pc:docMk/>
          <pc:sldMk cId="415584876" sldId="326"/>
        </pc:sldMkLst>
      </pc:sldChg>
      <pc:sldChg chg="modNotes">
        <pc:chgData name="Ashley Roose" userId="88528e73-7a75-4afc-966b-e6c10b3c116a" providerId="ADAL" clId="{82D13604-8C74-4C39-B6B2-767BF278BFA9}" dt="2025-05-15T19:06:27.353" v="22" actId="478"/>
        <pc:sldMkLst>
          <pc:docMk/>
          <pc:sldMk cId="4076923793" sldId="327"/>
        </pc:sldMkLst>
      </pc:sldChg>
      <pc:sldChg chg="modNotes">
        <pc:chgData name="Ashley Roose" userId="88528e73-7a75-4afc-966b-e6c10b3c116a" providerId="ADAL" clId="{82D13604-8C74-4C39-B6B2-767BF278BFA9}" dt="2025-05-15T19:06:22.175" v="20" actId="478"/>
        <pc:sldMkLst>
          <pc:docMk/>
          <pc:sldMk cId="422561420" sldId="328"/>
        </pc:sldMkLst>
      </pc:sldChg>
      <pc:sldChg chg="modNotes">
        <pc:chgData name="Ashley Roose" userId="88528e73-7a75-4afc-966b-e6c10b3c116a" providerId="ADAL" clId="{82D13604-8C74-4C39-B6B2-767BF278BFA9}" dt="2025-05-15T19:06:25.268" v="21" actId="478"/>
        <pc:sldMkLst>
          <pc:docMk/>
          <pc:sldMk cId="1609677158" sldId="329"/>
        </pc:sldMkLst>
      </pc:sldChg>
      <pc:sldChg chg="modNotes">
        <pc:chgData name="Ashley Roose" userId="88528e73-7a75-4afc-966b-e6c10b3c116a" providerId="ADAL" clId="{82D13604-8C74-4C39-B6B2-767BF278BFA9}" dt="2025-05-15T19:06:13.677" v="18" actId="478"/>
        <pc:sldMkLst>
          <pc:docMk/>
          <pc:sldMk cId="2413399244" sldId="330"/>
        </pc:sldMkLst>
      </pc:sldChg>
      <pc:sldChg chg="modNotes">
        <pc:chgData name="Ashley Roose" userId="88528e73-7a75-4afc-966b-e6c10b3c116a" providerId="ADAL" clId="{82D13604-8C74-4C39-B6B2-767BF278BFA9}" dt="2025-05-15T19:06:01.463" v="16" actId="478"/>
        <pc:sldMkLst>
          <pc:docMk/>
          <pc:sldMk cId="4045310769" sldId="331"/>
        </pc:sldMkLst>
      </pc:sldChg>
      <pc:sldChg chg="modNotes">
        <pc:chgData name="Ashley Roose" userId="88528e73-7a75-4afc-966b-e6c10b3c116a" providerId="ADAL" clId="{82D13604-8C74-4C39-B6B2-767BF278BFA9}" dt="2025-05-15T19:05:26" v="9" actId="478"/>
        <pc:sldMkLst>
          <pc:docMk/>
          <pc:sldMk cId="1108598397" sldId="334"/>
        </pc:sldMkLst>
      </pc:sldChg>
      <pc:sldChg chg="modNotes">
        <pc:chgData name="Ashley Roose" userId="88528e73-7a75-4afc-966b-e6c10b3c116a" providerId="ADAL" clId="{82D13604-8C74-4C39-B6B2-767BF278BFA9}" dt="2025-05-15T19:05:38.414" v="11" actId="478"/>
        <pc:sldMkLst>
          <pc:docMk/>
          <pc:sldMk cId="2242277059" sldId="335"/>
        </pc:sldMkLst>
      </pc:sldChg>
      <pc:sldChg chg="modNotes">
        <pc:chgData name="Ashley Roose" userId="88528e73-7a75-4afc-966b-e6c10b3c116a" providerId="ADAL" clId="{82D13604-8C74-4C39-B6B2-767BF278BFA9}" dt="2025-05-15T19:06:59.217" v="30" actId="478"/>
        <pc:sldMkLst>
          <pc:docMk/>
          <pc:sldMk cId="668799283" sldId="336"/>
        </pc:sldMkLst>
      </pc:sldChg>
      <pc:sldChg chg="modNotes">
        <pc:chgData name="Ashley Roose" userId="88528e73-7a75-4afc-966b-e6c10b3c116a" providerId="ADAL" clId="{82D13604-8C74-4C39-B6B2-767BF278BFA9}" dt="2025-05-15T19:05:18.345" v="8" actId="478"/>
        <pc:sldMkLst>
          <pc:docMk/>
          <pc:sldMk cId="3884782765" sldId="337"/>
        </pc:sldMkLst>
      </pc:sldChg>
      <pc:sldChg chg="modNotes">
        <pc:chgData name="Ashley Roose" userId="88528e73-7a75-4afc-966b-e6c10b3c116a" providerId="ADAL" clId="{82D13604-8C74-4C39-B6B2-767BF278BFA9}" dt="2025-05-15T19:06:55.253" v="29" actId="478"/>
        <pc:sldMkLst>
          <pc:docMk/>
          <pc:sldMk cId="3955662842" sldId="338"/>
        </pc:sldMkLst>
      </pc:sldChg>
      <pc:sldChg chg="modNotes">
        <pc:chgData name="Ashley Roose" userId="88528e73-7a75-4afc-966b-e6c10b3c116a" providerId="ADAL" clId="{82D13604-8C74-4C39-B6B2-767BF278BFA9}" dt="2025-05-15T19:06:50.833" v="28" actId="6549"/>
        <pc:sldMkLst>
          <pc:docMk/>
          <pc:sldMk cId="1783109527" sldId="339"/>
        </pc:sldMkLst>
      </pc:sldChg>
      <pc:sldChg chg="modNotes">
        <pc:chgData name="Ashley Roose" userId="88528e73-7a75-4afc-966b-e6c10b3c116a" providerId="ADAL" clId="{82D13604-8C74-4C39-B6B2-767BF278BFA9}" dt="2025-05-15T19:06:46.198" v="27" actId="478"/>
        <pc:sldMkLst>
          <pc:docMk/>
          <pc:sldMk cId="2260581075" sldId="340"/>
        </pc:sldMkLst>
      </pc:sldChg>
      <pc:sldChg chg="modNotes">
        <pc:chgData name="Ashley Roose" userId="88528e73-7a75-4afc-966b-e6c10b3c116a" providerId="ADAL" clId="{82D13604-8C74-4C39-B6B2-767BF278BFA9}" dt="2025-05-15T19:05:02.130" v="4" actId="478"/>
        <pc:sldMkLst>
          <pc:docMk/>
          <pc:sldMk cId="4142460966" sldId="342"/>
        </pc:sldMkLst>
      </pc:sldChg>
      <pc:sldChg chg="modNotes">
        <pc:chgData name="Ashley Roose" userId="88528e73-7a75-4afc-966b-e6c10b3c116a" providerId="ADAL" clId="{82D13604-8C74-4C39-B6B2-767BF278BFA9}" dt="2025-05-15T19:04:49.030" v="1" actId="478"/>
        <pc:sldMkLst>
          <pc:docMk/>
          <pc:sldMk cId="2842217372" sldId="343"/>
        </pc:sldMkLst>
      </pc:sldChg>
      <pc:sldChg chg="modNotes">
        <pc:chgData name="Ashley Roose" userId="88528e73-7a75-4afc-966b-e6c10b3c116a" providerId="ADAL" clId="{82D13604-8C74-4C39-B6B2-767BF278BFA9}" dt="2025-05-15T19:04:56.155" v="3" actId="478"/>
        <pc:sldMkLst>
          <pc:docMk/>
          <pc:sldMk cId="4105959148" sldId="344"/>
        </pc:sldMkLst>
      </pc:sldChg>
      <pc:sldChg chg="modNotes">
        <pc:chgData name="Ashley Roose" userId="88528e73-7a75-4afc-966b-e6c10b3c116a" providerId="ADAL" clId="{82D13604-8C74-4C39-B6B2-767BF278BFA9}" dt="2025-05-15T19:05:55.566" v="15" actId="478"/>
        <pc:sldMkLst>
          <pc:docMk/>
          <pc:sldMk cId="2257532839" sldId="345"/>
        </pc:sldMkLst>
      </pc:sldChg>
      <pc:sldChg chg="modNotes">
        <pc:chgData name="Ashley Roose" userId="88528e73-7a75-4afc-966b-e6c10b3c116a" providerId="ADAL" clId="{82D13604-8C74-4C39-B6B2-767BF278BFA9}" dt="2025-05-15T19:05:07.200" v="5" actId="478"/>
        <pc:sldMkLst>
          <pc:docMk/>
          <pc:sldMk cId="2779722938" sldId="346"/>
        </pc:sldMkLst>
      </pc:sldChg>
      <pc:sldChg chg="modNotes">
        <pc:chgData name="Ashley Roose" userId="88528e73-7a75-4afc-966b-e6c10b3c116a" providerId="ADAL" clId="{82D13604-8C74-4C39-B6B2-767BF278BFA9}" dt="2025-05-15T19:04:45.527" v="0" actId="478"/>
        <pc:sldMkLst>
          <pc:docMk/>
          <pc:sldMk cId="3677799792" sldId="347"/>
        </pc:sldMkLst>
      </pc:sldChg>
      <pc:sldChg chg="modNotes">
        <pc:chgData name="Ashley Roose" userId="88528e73-7a75-4afc-966b-e6c10b3c116a" providerId="ADAL" clId="{82D13604-8C74-4C39-B6B2-767BF278BFA9}" dt="2025-05-15T19:05:30.012" v="10" actId="478"/>
        <pc:sldMkLst>
          <pc:docMk/>
          <pc:sldMk cId="1590996174" sldId="349"/>
        </pc:sldMkLst>
      </pc:sldChg>
      <pc:sldChg chg="modNotes">
        <pc:chgData name="Ashley Roose" userId="88528e73-7a75-4afc-966b-e6c10b3c116a" providerId="ADAL" clId="{82D13604-8C74-4C39-B6B2-767BF278BFA9}" dt="2025-05-15T19:06:18.111" v="19" actId="478"/>
        <pc:sldMkLst>
          <pc:docMk/>
          <pc:sldMk cId="3000861643" sldId="353"/>
        </pc:sldMkLst>
      </pc:sldChg>
      <pc:sldChg chg="modNotes">
        <pc:chgData name="Ashley Roose" userId="88528e73-7a75-4afc-966b-e6c10b3c116a" providerId="ADAL" clId="{82D13604-8C74-4C39-B6B2-767BF278BFA9}" dt="2025-05-15T19:06:08.088" v="17" actId="478"/>
        <pc:sldMkLst>
          <pc:docMk/>
          <pc:sldMk cId="1381186313" sldId="354"/>
        </pc:sldMkLst>
      </pc:sldChg>
      <pc:sldChg chg="modNotes">
        <pc:chgData name="Ashley Roose" userId="88528e73-7a75-4afc-966b-e6c10b3c116a" providerId="ADAL" clId="{82D13604-8C74-4C39-B6B2-767BF278BFA9}" dt="2025-05-15T19:06:37.079" v="25" actId="478"/>
        <pc:sldMkLst>
          <pc:docMk/>
          <pc:sldMk cId="2052517725" sldId="355"/>
        </pc:sldMkLst>
      </pc:sldChg>
      <pc:sldChg chg="modNotes">
        <pc:chgData name="Ashley Roose" userId="88528e73-7a75-4afc-966b-e6c10b3c116a" providerId="ADAL" clId="{82D13604-8C74-4C39-B6B2-767BF278BFA9}" dt="2025-05-15T19:06:31.490" v="23" actId="478"/>
        <pc:sldMkLst>
          <pc:docMk/>
          <pc:sldMk cId="681388990" sldId="357"/>
        </pc:sldMkLst>
      </pc:sldChg>
      <pc:sldChg chg="modNotes">
        <pc:chgData name="Ashley Roose" userId="88528e73-7a75-4afc-966b-e6c10b3c116a" providerId="ADAL" clId="{82D13604-8C74-4C39-B6B2-767BF278BFA9}" dt="2025-05-15T19:05:14.718" v="7" actId="478"/>
        <pc:sldMkLst>
          <pc:docMk/>
          <pc:sldMk cId="2991437980" sldId="358"/>
        </pc:sldMkLst>
      </pc:sldChg>
      <pc:sldChg chg="modNotes">
        <pc:chgData name="Ashley Roose" userId="88528e73-7a75-4afc-966b-e6c10b3c116a" providerId="ADAL" clId="{82D13604-8C74-4C39-B6B2-767BF278BFA9}" dt="2025-05-15T19:05:48.804" v="12" actId="478"/>
        <pc:sldMkLst>
          <pc:docMk/>
          <pc:sldMk cId="3650468120" sldId="360"/>
        </pc:sldMkLst>
      </pc:sldChg>
      <pc:sldChg chg="modNotes">
        <pc:chgData name="Ashley Roose" userId="88528e73-7a75-4afc-966b-e6c10b3c116a" providerId="ADAL" clId="{82D13604-8C74-4C39-B6B2-767BF278BFA9}" dt="2025-05-15T19:05:50.605" v="13" actId="478"/>
        <pc:sldMkLst>
          <pc:docMk/>
          <pc:sldMk cId="2832447087" sldId="361"/>
        </pc:sldMkLst>
      </pc:sldChg>
    </pc:docChg>
  </pc:docChgLst>
</pc:chgInfo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65F3C6-BEB4-4378-B054-D997EC383DC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8761FFD-0FBC-4254-96DA-3B59E794DFE6}">
      <dgm:prSet/>
      <dgm:spPr/>
      <dgm:t>
        <a:bodyPr/>
        <a:lstStyle/>
        <a:p>
          <a:r>
            <a:rPr lang="en-US" b="1" i="1"/>
            <a:t>Today’s Agenda</a:t>
          </a:r>
          <a:endParaRPr lang="en-US"/>
        </a:p>
      </dgm:t>
    </dgm:pt>
    <dgm:pt modelId="{D55D4E84-1AEE-4861-A3F7-B7079A6791E9}" type="parTrans" cxnId="{6D95932B-AC2D-462F-8E45-7A0B00DA0CDA}">
      <dgm:prSet/>
      <dgm:spPr/>
      <dgm:t>
        <a:bodyPr/>
        <a:lstStyle/>
        <a:p>
          <a:endParaRPr lang="en-US"/>
        </a:p>
      </dgm:t>
    </dgm:pt>
    <dgm:pt modelId="{987675D0-42F9-4593-9B38-715E7B915706}" type="sibTrans" cxnId="{6D95932B-AC2D-462F-8E45-7A0B00DA0CDA}">
      <dgm:prSet/>
      <dgm:spPr/>
      <dgm:t>
        <a:bodyPr/>
        <a:lstStyle/>
        <a:p>
          <a:endParaRPr lang="en-US"/>
        </a:p>
      </dgm:t>
    </dgm:pt>
    <dgm:pt modelId="{B39AB094-28EB-4B86-A27A-EDDE67B3576A}">
      <dgm:prSet/>
      <dgm:spPr/>
      <dgm:t>
        <a:bodyPr/>
        <a:lstStyle/>
        <a:p>
          <a:r>
            <a:rPr lang="en-US" b="1"/>
            <a:t>The Strategic Role of HR</a:t>
          </a:r>
          <a:endParaRPr lang="en-US"/>
        </a:p>
      </dgm:t>
    </dgm:pt>
    <dgm:pt modelId="{C21BE431-61A1-4773-AA26-860365E96AD0}" type="parTrans" cxnId="{5E22424C-75EA-4B98-A304-6E567B9E0EE1}">
      <dgm:prSet/>
      <dgm:spPr/>
      <dgm:t>
        <a:bodyPr/>
        <a:lstStyle/>
        <a:p>
          <a:endParaRPr lang="en-US"/>
        </a:p>
      </dgm:t>
    </dgm:pt>
    <dgm:pt modelId="{8F2F43AD-AB42-48F6-A3C0-70E0344B4CB2}" type="sibTrans" cxnId="{5E22424C-75EA-4B98-A304-6E567B9E0EE1}">
      <dgm:prSet/>
      <dgm:spPr/>
      <dgm:t>
        <a:bodyPr/>
        <a:lstStyle/>
        <a:p>
          <a:endParaRPr lang="en-US"/>
        </a:p>
      </dgm:t>
    </dgm:pt>
    <dgm:pt modelId="{77A10431-9057-4EE0-B151-C9CD53C91F6B}">
      <dgm:prSet/>
      <dgm:spPr/>
      <dgm:t>
        <a:bodyPr/>
        <a:lstStyle/>
        <a:p>
          <a:r>
            <a:rPr lang="en-US" b="1"/>
            <a:t>Competencies Deep Dive</a:t>
          </a:r>
          <a:endParaRPr lang="en-US"/>
        </a:p>
      </dgm:t>
    </dgm:pt>
    <dgm:pt modelId="{240CB44B-EFAD-4055-9B87-91AD0C895191}" type="parTrans" cxnId="{B4229853-D6B6-4D09-95D2-4A2C86D1972F}">
      <dgm:prSet/>
      <dgm:spPr/>
      <dgm:t>
        <a:bodyPr/>
        <a:lstStyle/>
        <a:p>
          <a:endParaRPr lang="en-US"/>
        </a:p>
      </dgm:t>
    </dgm:pt>
    <dgm:pt modelId="{064B1DA9-4043-4ECE-BEEE-9796786AD722}" type="sibTrans" cxnId="{B4229853-D6B6-4D09-95D2-4A2C86D1972F}">
      <dgm:prSet/>
      <dgm:spPr/>
      <dgm:t>
        <a:bodyPr/>
        <a:lstStyle/>
        <a:p>
          <a:endParaRPr lang="en-US"/>
        </a:p>
      </dgm:t>
    </dgm:pt>
    <dgm:pt modelId="{7A74C247-E4C8-47C2-B741-EC5E23098700}">
      <dgm:prSet/>
      <dgm:spPr/>
      <dgm:t>
        <a:bodyPr/>
        <a:lstStyle/>
        <a:p>
          <a:r>
            <a:rPr lang="en-US" b="1"/>
            <a:t>HR Department Models</a:t>
          </a:r>
          <a:endParaRPr lang="en-US"/>
        </a:p>
      </dgm:t>
    </dgm:pt>
    <dgm:pt modelId="{607D551D-0CF8-4DC7-9C99-10E9B62F3216}" type="parTrans" cxnId="{E4853A9D-CD78-4D3C-ABEE-A4CC49887689}">
      <dgm:prSet/>
      <dgm:spPr/>
      <dgm:t>
        <a:bodyPr/>
        <a:lstStyle/>
        <a:p>
          <a:endParaRPr lang="en-US"/>
        </a:p>
      </dgm:t>
    </dgm:pt>
    <dgm:pt modelId="{D2C4D7DB-12C1-42B8-8B2A-406533E64F1C}" type="sibTrans" cxnId="{E4853A9D-CD78-4D3C-ABEE-A4CC49887689}">
      <dgm:prSet/>
      <dgm:spPr/>
      <dgm:t>
        <a:bodyPr/>
        <a:lstStyle/>
        <a:p>
          <a:endParaRPr lang="en-US"/>
        </a:p>
      </dgm:t>
    </dgm:pt>
    <dgm:pt modelId="{9CBB13BD-C479-4C97-AFD7-985967BC4ED8}">
      <dgm:prSet/>
      <dgm:spPr/>
      <dgm:t>
        <a:bodyPr/>
        <a:lstStyle/>
        <a:p>
          <a:r>
            <a:rPr lang="en-US" b="1"/>
            <a:t>Q&amp;A</a:t>
          </a:r>
          <a:endParaRPr lang="en-US"/>
        </a:p>
      </dgm:t>
    </dgm:pt>
    <dgm:pt modelId="{B2C3D22F-9568-4E43-8272-DC510D5EB8D8}" type="parTrans" cxnId="{18BD0E6E-0577-4968-B68B-4936AF03D647}">
      <dgm:prSet/>
      <dgm:spPr/>
      <dgm:t>
        <a:bodyPr/>
        <a:lstStyle/>
        <a:p>
          <a:endParaRPr lang="en-US"/>
        </a:p>
      </dgm:t>
    </dgm:pt>
    <dgm:pt modelId="{11378D8F-A38A-4F8E-8E79-9A4C890E6EF8}" type="sibTrans" cxnId="{18BD0E6E-0577-4968-B68B-4936AF03D647}">
      <dgm:prSet/>
      <dgm:spPr/>
      <dgm:t>
        <a:bodyPr/>
        <a:lstStyle/>
        <a:p>
          <a:endParaRPr lang="en-US"/>
        </a:p>
      </dgm:t>
    </dgm:pt>
    <dgm:pt modelId="{50995A80-4095-4E23-8120-5F1E685DDBA4}" type="pres">
      <dgm:prSet presAssocID="{0865F3C6-BEB4-4378-B054-D997EC383DCC}" presName="vert0" presStyleCnt="0">
        <dgm:presLayoutVars>
          <dgm:dir/>
          <dgm:animOne val="branch"/>
          <dgm:animLvl val="lvl"/>
        </dgm:presLayoutVars>
      </dgm:prSet>
      <dgm:spPr/>
    </dgm:pt>
    <dgm:pt modelId="{4DE4E668-A2D4-4766-9855-DA53EE562230}" type="pres">
      <dgm:prSet presAssocID="{98761FFD-0FBC-4254-96DA-3B59E794DFE6}" presName="thickLine" presStyleLbl="alignNode1" presStyleIdx="0" presStyleCnt="1"/>
      <dgm:spPr/>
    </dgm:pt>
    <dgm:pt modelId="{1B99AFAE-7819-4D57-82D6-D631828F19E2}" type="pres">
      <dgm:prSet presAssocID="{98761FFD-0FBC-4254-96DA-3B59E794DFE6}" presName="horz1" presStyleCnt="0"/>
      <dgm:spPr/>
    </dgm:pt>
    <dgm:pt modelId="{60C8DBBB-3568-4C47-89BB-AA4614C6A4BF}" type="pres">
      <dgm:prSet presAssocID="{98761FFD-0FBC-4254-96DA-3B59E794DFE6}" presName="tx1" presStyleLbl="revTx" presStyleIdx="0" presStyleCnt="5"/>
      <dgm:spPr/>
    </dgm:pt>
    <dgm:pt modelId="{69E7A7AA-163B-4932-8C1A-38C9758207DD}" type="pres">
      <dgm:prSet presAssocID="{98761FFD-0FBC-4254-96DA-3B59E794DFE6}" presName="vert1" presStyleCnt="0"/>
      <dgm:spPr/>
    </dgm:pt>
    <dgm:pt modelId="{A9E1A70B-EF2A-4C7A-A231-2CEA57CDC9EB}" type="pres">
      <dgm:prSet presAssocID="{B39AB094-28EB-4B86-A27A-EDDE67B3576A}" presName="vertSpace2a" presStyleCnt="0"/>
      <dgm:spPr/>
    </dgm:pt>
    <dgm:pt modelId="{8C174CC4-7536-4B3D-ACA3-393575222E34}" type="pres">
      <dgm:prSet presAssocID="{B39AB094-28EB-4B86-A27A-EDDE67B3576A}" presName="horz2" presStyleCnt="0"/>
      <dgm:spPr/>
    </dgm:pt>
    <dgm:pt modelId="{F1119641-B3B5-43EE-B10E-319E12C695F3}" type="pres">
      <dgm:prSet presAssocID="{B39AB094-28EB-4B86-A27A-EDDE67B3576A}" presName="horzSpace2" presStyleCnt="0"/>
      <dgm:spPr/>
    </dgm:pt>
    <dgm:pt modelId="{6840F751-6F39-48CD-A71F-4048911AEAD8}" type="pres">
      <dgm:prSet presAssocID="{B39AB094-28EB-4B86-A27A-EDDE67B3576A}" presName="tx2" presStyleLbl="revTx" presStyleIdx="1" presStyleCnt="5"/>
      <dgm:spPr/>
    </dgm:pt>
    <dgm:pt modelId="{D8B12643-AE05-4003-BFB6-0056D2DF99DC}" type="pres">
      <dgm:prSet presAssocID="{B39AB094-28EB-4B86-A27A-EDDE67B3576A}" presName="vert2" presStyleCnt="0"/>
      <dgm:spPr/>
    </dgm:pt>
    <dgm:pt modelId="{49A36FA4-7444-44C2-90CC-0DFDD46F6C84}" type="pres">
      <dgm:prSet presAssocID="{B39AB094-28EB-4B86-A27A-EDDE67B3576A}" presName="thinLine2b" presStyleLbl="callout" presStyleIdx="0" presStyleCnt="4"/>
      <dgm:spPr/>
    </dgm:pt>
    <dgm:pt modelId="{583280D2-662D-4490-9638-1DD23FC4C4B2}" type="pres">
      <dgm:prSet presAssocID="{B39AB094-28EB-4B86-A27A-EDDE67B3576A}" presName="vertSpace2b" presStyleCnt="0"/>
      <dgm:spPr/>
    </dgm:pt>
    <dgm:pt modelId="{349D7496-57F3-489B-AD95-D07611832998}" type="pres">
      <dgm:prSet presAssocID="{77A10431-9057-4EE0-B151-C9CD53C91F6B}" presName="horz2" presStyleCnt="0"/>
      <dgm:spPr/>
    </dgm:pt>
    <dgm:pt modelId="{3CAB80F0-BD91-4232-822F-5DCD804A75E6}" type="pres">
      <dgm:prSet presAssocID="{77A10431-9057-4EE0-B151-C9CD53C91F6B}" presName="horzSpace2" presStyleCnt="0"/>
      <dgm:spPr/>
    </dgm:pt>
    <dgm:pt modelId="{640195E1-F784-4F56-9E7B-F360D03CC83A}" type="pres">
      <dgm:prSet presAssocID="{77A10431-9057-4EE0-B151-C9CD53C91F6B}" presName="tx2" presStyleLbl="revTx" presStyleIdx="2" presStyleCnt="5"/>
      <dgm:spPr/>
    </dgm:pt>
    <dgm:pt modelId="{9BCE8105-C0FB-46F1-9FEB-EF6D5DD83355}" type="pres">
      <dgm:prSet presAssocID="{77A10431-9057-4EE0-B151-C9CD53C91F6B}" presName="vert2" presStyleCnt="0"/>
      <dgm:spPr/>
    </dgm:pt>
    <dgm:pt modelId="{867836F6-334E-41CB-AD56-F69A79DCF9EF}" type="pres">
      <dgm:prSet presAssocID="{77A10431-9057-4EE0-B151-C9CD53C91F6B}" presName="thinLine2b" presStyleLbl="callout" presStyleIdx="1" presStyleCnt="4"/>
      <dgm:spPr/>
    </dgm:pt>
    <dgm:pt modelId="{8823912E-6545-4A3F-BA4B-8C9248C5F3F7}" type="pres">
      <dgm:prSet presAssocID="{77A10431-9057-4EE0-B151-C9CD53C91F6B}" presName="vertSpace2b" presStyleCnt="0"/>
      <dgm:spPr/>
    </dgm:pt>
    <dgm:pt modelId="{C73C607F-12B7-4C23-8AF7-E7E80B8B8E85}" type="pres">
      <dgm:prSet presAssocID="{7A74C247-E4C8-47C2-B741-EC5E23098700}" presName="horz2" presStyleCnt="0"/>
      <dgm:spPr/>
    </dgm:pt>
    <dgm:pt modelId="{9EE048F9-80FD-4D51-BA19-E35130F9FDD5}" type="pres">
      <dgm:prSet presAssocID="{7A74C247-E4C8-47C2-B741-EC5E23098700}" presName="horzSpace2" presStyleCnt="0"/>
      <dgm:spPr/>
    </dgm:pt>
    <dgm:pt modelId="{ECC757BB-1114-44AA-B3B7-00DA28ADCDD5}" type="pres">
      <dgm:prSet presAssocID="{7A74C247-E4C8-47C2-B741-EC5E23098700}" presName="tx2" presStyleLbl="revTx" presStyleIdx="3" presStyleCnt="5"/>
      <dgm:spPr/>
    </dgm:pt>
    <dgm:pt modelId="{D4BF2684-882F-4036-BFE6-221599FAFF08}" type="pres">
      <dgm:prSet presAssocID="{7A74C247-E4C8-47C2-B741-EC5E23098700}" presName="vert2" presStyleCnt="0"/>
      <dgm:spPr/>
    </dgm:pt>
    <dgm:pt modelId="{0F037114-82A7-4846-A975-7418CD78D2E6}" type="pres">
      <dgm:prSet presAssocID="{7A74C247-E4C8-47C2-B741-EC5E23098700}" presName="thinLine2b" presStyleLbl="callout" presStyleIdx="2" presStyleCnt="4"/>
      <dgm:spPr/>
    </dgm:pt>
    <dgm:pt modelId="{A8CCC0D3-81C9-4214-8419-8849A4E686C7}" type="pres">
      <dgm:prSet presAssocID="{7A74C247-E4C8-47C2-B741-EC5E23098700}" presName="vertSpace2b" presStyleCnt="0"/>
      <dgm:spPr/>
    </dgm:pt>
    <dgm:pt modelId="{BAC81145-E9A6-4E45-AAE2-F22B95451ED0}" type="pres">
      <dgm:prSet presAssocID="{9CBB13BD-C479-4C97-AFD7-985967BC4ED8}" presName="horz2" presStyleCnt="0"/>
      <dgm:spPr/>
    </dgm:pt>
    <dgm:pt modelId="{71066F33-0C87-4ED7-9663-642CE8E52105}" type="pres">
      <dgm:prSet presAssocID="{9CBB13BD-C479-4C97-AFD7-985967BC4ED8}" presName="horzSpace2" presStyleCnt="0"/>
      <dgm:spPr/>
    </dgm:pt>
    <dgm:pt modelId="{8362FFD5-0690-4987-80EC-D61A1387B068}" type="pres">
      <dgm:prSet presAssocID="{9CBB13BD-C479-4C97-AFD7-985967BC4ED8}" presName="tx2" presStyleLbl="revTx" presStyleIdx="4" presStyleCnt="5"/>
      <dgm:spPr/>
    </dgm:pt>
    <dgm:pt modelId="{05B3C6A6-D6FD-40B9-A58B-B5E4D5814B47}" type="pres">
      <dgm:prSet presAssocID="{9CBB13BD-C479-4C97-AFD7-985967BC4ED8}" presName="vert2" presStyleCnt="0"/>
      <dgm:spPr/>
    </dgm:pt>
    <dgm:pt modelId="{1300E900-10DA-4C1D-AB6F-BC2F9CA1622A}" type="pres">
      <dgm:prSet presAssocID="{9CBB13BD-C479-4C97-AFD7-985967BC4ED8}" presName="thinLine2b" presStyleLbl="callout" presStyleIdx="3" presStyleCnt="4"/>
      <dgm:spPr/>
    </dgm:pt>
    <dgm:pt modelId="{F55644F2-BA7A-4CF0-BC7B-A627A01AC03E}" type="pres">
      <dgm:prSet presAssocID="{9CBB13BD-C479-4C97-AFD7-985967BC4ED8}" presName="vertSpace2b" presStyleCnt="0"/>
      <dgm:spPr/>
    </dgm:pt>
  </dgm:ptLst>
  <dgm:cxnLst>
    <dgm:cxn modelId="{6D95932B-AC2D-462F-8E45-7A0B00DA0CDA}" srcId="{0865F3C6-BEB4-4378-B054-D997EC383DCC}" destId="{98761FFD-0FBC-4254-96DA-3B59E794DFE6}" srcOrd="0" destOrd="0" parTransId="{D55D4E84-1AEE-4861-A3F7-B7079A6791E9}" sibTransId="{987675D0-42F9-4593-9B38-715E7B915706}"/>
    <dgm:cxn modelId="{4449942B-A00F-42CD-B1A5-1ED81F960B64}" type="presOf" srcId="{0865F3C6-BEB4-4378-B054-D997EC383DCC}" destId="{50995A80-4095-4E23-8120-5F1E685DDBA4}" srcOrd="0" destOrd="0" presId="urn:microsoft.com/office/officeart/2008/layout/LinedList"/>
    <dgm:cxn modelId="{A0F01B35-111A-4A4E-ADFF-78AEF00D838C}" type="presOf" srcId="{7A74C247-E4C8-47C2-B741-EC5E23098700}" destId="{ECC757BB-1114-44AA-B3B7-00DA28ADCDD5}" srcOrd="0" destOrd="0" presId="urn:microsoft.com/office/officeart/2008/layout/LinedList"/>
    <dgm:cxn modelId="{6ABF853A-83B0-47CE-AE07-670D25C6E421}" type="presOf" srcId="{9CBB13BD-C479-4C97-AFD7-985967BC4ED8}" destId="{8362FFD5-0690-4987-80EC-D61A1387B068}" srcOrd="0" destOrd="0" presId="urn:microsoft.com/office/officeart/2008/layout/LinedList"/>
    <dgm:cxn modelId="{5E22424C-75EA-4B98-A304-6E567B9E0EE1}" srcId="{98761FFD-0FBC-4254-96DA-3B59E794DFE6}" destId="{B39AB094-28EB-4B86-A27A-EDDE67B3576A}" srcOrd="0" destOrd="0" parTransId="{C21BE431-61A1-4773-AA26-860365E96AD0}" sibTransId="{8F2F43AD-AB42-48F6-A3C0-70E0344B4CB2}"/>
    <dgm:cxn modelId="{18BD0E6E-0577-4968-B68B-4936AF03D647}" srcId="{98761FFD-0FBC-4254-96DA-3B59E794DFE6}" destId="{9CBB13BD-C479-4C97-AFD7-985967BC4ED8}" srcOrd="3" destOrd="0" parTransId="{B2C3D22F-9568-4E43-8272-DC510D5EB8D8}" sibTransId="{11378D8F-A38A-4F8E-8E79-9A4C890E6EF8}"/>
    <dgm:cxn modelId="{B4229853-D6B6-4D09-95D2-4A2C86D1972F}" srcId="{98761FFD-0FBC-4254-96DA-3B59E794DFE6}" destId="{77A10431-9057-4EE0-B151-C9CD53C91F6B}" srcOrd="1" destOrd="0" parTransId="{240CB44B-EFAD-4055-9B87-91AD0C895191}" sibTransId="{064B1DA9-4043-4ECE-BEEE-9796786AD722}"/>
    <dgm:cxn modelId="{2199E653-0D56-4D6B-BD9E-CE878FA78A05}" type="presOf" srcId="{98761FFD-0FBC-4254-96DA-3B59E794DFE6}" destId="{60C8DBBB-3568-4C47-89BB-AA4614C6A4BF}" srcOrd="0" destOrd="0" presId="urn:microsoft.com/office/officeart/2008/layout/LinedList"/>
    <dgm:cxn modelId="{86FB3576-213D-494A-A441-B71D61B76974}" type="presOf" srcId="{B39AB094-28EB-4B86-A27A-EDDE67B3576A}" destId="{6840F751-6F39-48CD-A71F-4048911AEAD8}" srcOrd="0" destOrd="0" presId="urn:microsoft.com/office/officeart/2008/layout/LinedList"/>
    <dgm:cxn modelId="{E4853A9D-CD78-4D3C-ABEE-A4CC49887689}" srcId="{98761FFD-0FBC-4254-96DA-3B59E794DFE6}" destId="{7A74C247-E4C8-47C2-B741-EC5E23098700}" srcOrd="2" destOrd="0" parTransId="{607D551D-0CF8-4DC7-9C99-10E9B62F3216}" sibTransId="{D2C4D7DB-12C1-42B8-8B2A-406533E64F1C}"/>
    <dgm:cxn modelId="{1A1FEBAF-4CD8-4E78-A25A-38CAAA122A5E}" type="presOf" srcId="{77A10431-9057-4EE0-B151-C9CD53C91F6B}" destId="{640195E1-F784-4F56-9E7B-F360D03CC83A}" srcOrd="0" destOrd="0" presId="urn:microsoft.com/office/officeart/2008/layout/LinedList"/>
    <dgm:cxn modelId="{0DD14512-50AD-44C8-9C38-DC7736FE4CE5}" type="presParOf" srcId="{50995A80-4095-4E23-8120-5F1E685DDBA4}" destId="{4DE4E668-A2D4-4766-9855-DA53EE562230}" srcOrd="0" destOrd="0" presId="urn:microsoft.com/office/officeart/2008/layout/LinedList"/>
    <dgm:cxn modelId="{4878892E-B33D-44D9-A71A-CD81C53D3767}" type="presParOf" srcId="{50995A80-4095-4E23-8120-5F1E685DDBA4}" destId="{1B99AFAE-7819-4D57-82D6-D631828F19E2}" srcOrd="1" destOrd="0" presId="urn:microsoft.com/office/officeart/2008/layout/LinedList"/>
    <dgm:cxn modelId="{A1809150-7FF8-4371-B474-7EF73CD47857}" type="presParOf" srcId="{1B99AFAE-7819-4D57-82D6-D631828F19E2}" destId="{60C8DBBB-3568-4C47-89BB-AA4614C6A4BF}" srcOrd="0" destOrd="0" presId="urn:microsoft.com/office/officeart/2008/layout/LinedList"/>
    <dgm:cxn modelId="{CB767FA2-464D-409B-BF44-40EC30C57FAD}" type="presParOf" srcId="{1B99AFAE-7819-4D57-82D6-D631828F19E2}" destId="{69E7A7AA-163B-4932-8C1A-38C9758207DD}" srcOrd="1" destOrd="0" presId="urn:microsoft.com/office/officeart/2008/layout/LinedList"/>
    <dgm:cxn modelId="{1C46D5A1-90C9-482E-B74A-F0D129A87D32}" type="presParOf" srcId="{69E7A7AA-163B-4932-8C1A-38C9758207DD}" destId="{A9E1A70B-EF2A-4C7A-A231-2CEA57CDC9EB}" srcOrd="0" destOrd="0" presId="urn:microsoft.com/office/officeart/2008/layout/LinedList"/>
    <dgm:cxn modelId="{8FBDF8CE-66CE-4F9C-AF32-9E3D81C5074D}" type="presParOf" srcId="{69E7A7AA-163B-4932-8C1A-38C9758207DD}" destId="{8C174CC4-7536-4B3D-ACA3-393575222E34}" srcOrd="1" destOrd="0" presId="urn:microsoft.com/office/officeart/2008/layout/LinedList"/>
    <dgm:cxn modelId="{EF408B3F-1988-4539-8E51-565659C08922}" type="presParOf" srcId="{8C174CC4-7536-4B3D-ACA3-393575222E34}" destId="{F1119641-B3B5-43EE-B10E-319E12C695F3}" srcOrd="0" destOrd="0" presId="urn:microsoft.com/office/officeart/2008/layout/LinedList"/>
    <dgm:cxn modelId="{4277D6FC-F760-45F1-962B-4A2B300389CF}" type="presParOf" srcId="{8C174CC4-7536-4B3D-ACA3-393575222E34}" destId="{6840F751-6F39-48CD-A71F-4048911AEAD8}" srcOrd="1" destOrd="0" presId="urn:microsoft.com/office/officeart/2008/layout/LinedList"/>
    <dgm:cxn modelId="{FD54E04C-5AD3-4AD7-9D41-180A95869A97}" type="presParOf" srcId="{8C174CC4-7536-4B3D-ACA3-393575222E34}" destId="{D8B12643-AE05-4003-BFB6-0056D2DF99DC}" srcOrd="2" destOrd="0" presId="urn:microsoft.com/office/officeart/2008/layout/LinedList"/>
    <dgm:cxn modelId="{C071C5D8-BFB1-43D5-8E4E-217A03C49810}" type="presParOf" srcId="{69E7A7AA-163B-4932-8C1A-38C9758207DD}" destId="{49A36FA4-7444-44C2-90CC-0DFDD46F6C84}" srcOrd="2" destOrd="0" presId="urn:microsoft.com/office/officeart/2008/layout/LinedList"/>
    <dgm:cxn modelId="{F3BF1B96-A0B5-4712-B30E-D1707C8621C0}" type="presParOf" srcId="{69E7A7AA-163B-4932-8C1A-38C9758207DD}" destId="{583280D2-662D-4490-9638-1DD23FC4C4B2}" srcOrd="3" destOrd="0" presId="urn:microsoft.com/office/officeart/2008/layout/LinedList"/>
    <dgm:cxn modelId="{100D9EB1-E1F8-4F7A-A1E2-A521186D3B46}" type="presParOf" srcId="{69E7A7AA-163B-4932-8C1A-38C9758207DD}" destId="{349D7496-57F3-489B-AD95-D07611832998}" srcOrd="4" destOrd="0" presId="urn:microsoft.com/office/officeart/2008/layout/LinedList"/>
    <dgm:cxn modelId="{4DACF1D1-3028-4E5D-9DC2-5BE46A951BE3}" type="presParOf" srcId="{349D7496-57F3-489B-AD95-D07611832998}" destId="{3CAB80F0-BD91-4232-822F-5DCD804A75E6}" srcOrd="0" destOrd="0" presId="urn:microsoft.com/office/officeart/2008/layout/LinedList"/>
    <dgm:cxn modelId="{AEB6BEB8-E341-474A-B673-5A9D53858B42}" type="presParOf" srcId="{349D7496-57F3-489B-AD95-D07611832998}" destId="{640195E1-F784-4F56-9E7B-F360D03CC83A}" srcOrd="1" destOrd="0" presId="urn:microsoft.com/office/officeart/2008/layout/LinedList"/>
    <dgm:cxn modelId="{77FD2501-302A-4ABC-ADD6-17FE18B5845B}" type="presParOf" srcId="{349D7496-57F3-489B-AD95-D07611832998}" destId="{9BCE8105-C0FB-46F1-9FEB-EF6D5DD83355}" srcOrd="2" destOrd="0" presId="urn:microsoft.com/office/officeart/2008/layout/LinedList"/>
    <dgm:cxn modelId="{ACEF0D3B-36B6-46F8-B128-0775B3013F7B}" type="presParOf" srcId="{69E7A7AA-163B-4932-8C1A-38C9758207DD}" destId="{867836F6-334E-41CB-AD56-F69A79DCF9EF}" srcOrd="5" destOrd="0" presId="urn:microsoft.com/office/officeart/2008/layout/LinedList"/>
    <dgm:cxn modelId="{0D7C4118-E325-4C8C-B20A-5E56C780AEC4}" type="presParOf" srcId="{69E7A7AA-163B-4932-8C1A-38C9758207DD}" destId="{8823912E-6545-4A3F-BA4B-8C9248C5F3F7}" srcOrd="6" destOrd="0" presId="urn:microsoft.com/office/officeart/2008/layout/LinedList"/>
    <dgm:cxn modelId="{F16015B4-3E05-4B99-8565-0BE8A411E922}" type="presParOf" srcId="{69E7A7AA-163B-4932-8C1A-38C9758207DD}" destId="{C73C607F-12B7-4C23-8AF7-E7E80B8B8E85}" srcOrd="7" destOrd="0" presId="urn:microsoft.com/office/officeart/2008/layout/LinedList"/>
    <dgm:cxn modelId="{C1BF4113-46B6-4C2B-A9CE-68CCD4BA0C46}" type="presParOf" srcId="{C73C607F-12B7-4C23-8AF7-E7E80B8B8E85}" destId="{9EE048F9-80FD-4D51-BA19-E35130F9FDD5}" srcOrd="0" destOrd="0" presId="urn:microsoft.com/office/officeart/2008/layout/LinedList"/>
    <dgm:cxn modelId="{F76A1279-279C-4941-90B9-048A509FD4D1}" type="presParOf" srcId="{C73C607F-12B7-4C23-8AF7-E7E80B8B8E85}" destId="{ECC757BB-1114-44AA-B3B7-00DA28ADCDD5}" srcOrd="1" destOrd="0" presId="urn:microsoft.com/office/officeart/2008/layout/LinedList"/>
    <dgm:cxn modelId="{45551C9A-D04D-4F8B-92E1-0771B4F8823D}" type="presParOf" srcId="{C73C607F-12B7-4C23-8AF7-E7E80B8B8E85}" destId="{D4BF2684-882F-4036-BFE6-221599FAFF08}" srcOrd="2" destOrd="0" presId="urn:microsoft.com/office/officeart/2008/layout/LinedList"/>
    <dgm:cxn modelId="{6536297D-086A-4239-8542-AB519086B695}" type="presParOf" srcId="{69E7A7AA-163B-4932-8C1A-38C9758207DD}" destId="{0F037114-82A7-4846-A975-7418CD78D2E6}" srcOrd="8" destOrd="0" presId="urn:microsoft.com/office/officeart/2008/layout/LinedList"/>
    <dgm:cxn modelId="{38D81DD3-B120-4678-B706-12FAC02E8B06}" type="presParOf" srcId="{69E7A7AA-163B-4932-8C1A-38C9758207DD}" destId="{A8CCC0D3-81C9-4214-8419-8849A4E686C7}" srcOrd="9" destOrd="0" presId="urn:microsoft.com/office/officeart/2008/layout/LinedList"/>
    <dgm:cxn modelId="{58A829CC-F233-4004-A688-5E7511F782B7}" type="presParOf" srcId="{69E7A7AA-163B-4932-8C1A-38C9758207DD}" destId="{BAC81145-E9A6-4E45-AAE2-F22B95451ED0}" srcOrd="10" destOrd="0" presId="urn:microsoft.com/office/officeart/2008/layout/LinedList"/>
    <dgm:cxn modelId="{46CA7947-A84C-4406-B358-7A3EC5790CB5}" type="presParOf" srcId="{BAC81145-E9A6-4E45-AAE2-F22B95451ED0}" destId="{71066F33-0C87-4ED7-9663-642CE8E52105}" srcOrd="0" destOrd="0" presId="urn:microsoft.com/office/officeart/2008/layout/LinedList"/>
    <dgm:cxn modelId="{55C41D9B-C39B-4822-BFB5-A05EB5DFB21C}" type="presParOf" srcId="{BAC81145-E9A6-4E45-AAE2-F22B95451ED0}" destId="{8362FFD5-0690-4987-80EC-D61A1387B068}" srcOrd="1" destOrd="0" presId="urn:microsoft.com/office/officeart/2008/layout/LinedList"/>
    <dgm:cxn modelId="{57857D58-0A7A-4C2E-944C-A9A89E33E181}" type="presParOf" srcId="{BAC81145-E9A6-4E45-AAE2-F22B95451ED0}" destId="{05B3C6A6-D6FD-40B9-A58B-B5E4D5814B47}" srcOrd="2" destOrd="0" presId="urn:microsoft.com/office/officeart/2008/layout/LinedList"/>
    <dgm:cxn modelId="{FF846225-F538-4895-900C-43CF1E4FE514}" type="presParOf" srcId="{69E7A7AA-163B-4932-8C1A-38C9758207DD}" destId="{1300E900-10DA-4C1D-AB6F-BC2F9CA1622A}" srcOrd="11" destOrd="0" presId="urn:microsoft.com/office/officeart/2008/layout/LinedList"/>
    <dgm:cxn modelId="{2548423F-C1E6-462E-8C7E-07CC4BA7BA2A}" type="presParOf" srcId="{69E7A7AA-163B-4932-8C1A-38C9758207DD}" destId="{F55644F2-BA7A-4CF0-BC7B-A627A01AC03E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3028A5D-3C1E-4C83-AF22-2A898E52298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9E9F8E-C3A2-40A4-A787-EFA2E5638C90}">
      <dgm:prSet phldrT="[Text]" custT="1"/>
      <dgm:spPr/>
      <dgm:t>
        <a:bodyPr/>
        <a:lstStyle/>
        <a:p>
          <a:r>
            <a:rPr lang="en-US" sz="3300" dirty="0"/>
            <a:t>CEO/ED</a:t>
          </a:r>
        </a:p>
      </dgm:t>
    </dgm:pt>
    <dgm:pt modelId="{DE73F8D1-EE79-447C-B57A-DC1519F7023D}" type="parTrans" cxnId="{3EC1F41A-76F9-451A-8B00-A8384B661989}">
      <dgm:prSet/>
      <dgm:spPr/>
      <dgm:t>
        <a:bodyPr/>
        <a:lstStyle/>
        <a:p>
          <a:endParaRPr lang="en-US"/>
        </a:p>
      </dgm:t>
    </dgm:pt>
    <dgm:pt modelId="{42232D6F-E331-42C5-859C-FD933918E45B}" type="sibTrans" cxnId="{3EC1F41A-76F9-451A-8B00-A8384B661989}">
      <dgm:prSet/>
      <dgm:spPr/>
      <dgm:t>
        <a:bodyPr/>
        <a:lstStyle/>
        <a:p>
          <a:endParaRPr lang="en-US"/>
        </a:p>
      </dgm:t>
    </dgm:pt>
    <dgm:pt modelId="{41A4640D-7641-4D00-81D7-B8CB04004F7F}">
      <dgm:prSet phldrT="[Text]" custT="1"/>
      <dgm:spPr/>
      <dgm:t>
        <a:bodyPr/>
        <a:lstStyle/>
        <a:p>
          <a:r>
            <a:rPr lang="en-US" sz="3300" dirty="0"/>
            <a:t>HR</a:t>
          </a:r>
        </a:p>
      </dgm:t>
    </dgm:pt>
    <dgm:pt modelId="{B6746714-68BC-4C31-A4EB-4D12B24694B6}" type="parTrans" cxnId="{A925CD19-54A2-4D45-8D27-A6A9D04FC06B}">
      <dgm:prSet/>
      <dgm:spPr/>
      <dgm:t>
        <a:bodyPr/>
        <a:lstStyle/>
        <a:p>
          <a:endParaRPr lang="en-US"/>
        </a:p>
      </dgm:t>
    </dgm:pt>
    <dgm:pt modelId="{4559BA60-21A4-44B9-A61E-B77F67F72E2B}" type="sibTrans" cxnId="{A925CD19-54A2-4D45-8D27-A6A9D04FC06B}">
      <dgm:prSet/>
      <dgm:spPr/>
      <dgm:t>
        <a:bodyPr/>
        <a:lstStyle/>
        <a:p>
          <a:endParaRPr lang="en-US"/>
        </a:p>
      </dgm:t>
    </dgm:pt>
    <dgm:pt modelId="{6C2E25D5-3654-4772-8CA3-5B53E9E0A27B}">
      <dgm:prSet custT="1"/>
      <dgm:spPr/>
      <dgm:t>
        <a:bodyPr/>
        <a:lstStyle/>
        <a:p>
          <a:r>
            <a:rPr lang="en-US" sz="3300" dirty="0"/>
            <a:t>Peer Dept</a:t>
          </a:r>
        </a:p>
      </dgm:t>
    </dgm:pt>
    <dgm:pt modelId="{82C4CC24-6E19-4BC6-B96A-B9FD6FB4F096}" type="parTrans" cxnId="{91012CDF-A0CC-4023-A70A-C05E7EE4C711}">
      <dgm:prSet/>
      <dgm:spPr/>
      <dgm:t>
        <a:bodyPr/>
        <a:lstStyle/>
        <a:p>
          <a:endParaRPr lang="en-US"/>
        </a:p>
      </dgm:t>
    </dgm:pt>
    <dgm:pt modelId="{BD9488F2-0173-4919-A948-B2C98B5DDE80}" type="sibTrans" cxnId="{91012CDF-A0CC-4023-A70A-C05E7EE4C711}">
      <dgm:prSet/>
      <dgm:spPr/>
      <dgm:t>
        <a:bodyPr/>
        <a:lstStyle/>
        <a:p>
          <a:endParaRPr lang="en-US"/>
        </a:p>
      </dgm:t>
    </dgm:pt>
    <dgm:pt modelId="{BC6FBD8E-841B-49F5-8C95-6D98A6376329}">
      <dgm:prSet custT="1"/>
      <dgm:spPr/>
      <dgm:t>
        <a:bodyPr/>
        <a:lstStyle/>
        <a:p>
          <a:r>
            <a:rPr lang="en-US" sz="3300" dirty="0"/>
            <a:t>Peer Dept</a:t>
          </a:r>
        </a:p>
      </dgm:t>
    </dgm:pt>
    <dgm:pt modelId="{1A43A05A-BDC6-483B-BE82-AA0527F21BB8}" type="parTrans" cxnId="{45288E3D-114D-4C55-986C-6CA1BC670C34}">
      <dgm:prSet/>
      <dgm:spPr/>
      <dgm:t>
        <a:bodyPr/>
        <a:lstStyle/>
        <a:p>
          <a:endParaRPr lang="en-US"/>
        </a:p>
      </dgm:t>
    </dgm:pt>
    <dgm:pt modelId="{41F41A67-6A6B-4372-8FDE-125BF054F4CD}" type="sibTrans" cxnId="{45288E3D-114D-4C55-986C-6CA1BC670C34}">
      <dgm:prSet/>
      <dgm:spPr/>
      <dgm:t>
        <a:bodyPr/>
        <a:lstStyle/>
        <a:p>
          <a:endParaRPr lang="en-US"/>
        </a:p>
      </dgm:t>
    </dgm:pt>
    <dgm:pt modelId="{2295E5F9-CCEC-4B1B-B6A5-DF62D9B996A8}" type="pres">
      <dgm:prSet presAssocID="{E3028A5D-3C1E-4C83-AF22-2A898E52298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9D8759E-D158-42C4-9625-1F81549E2CDB}" type="pres">
      <dgm:prSet presAssocID="{ED9E9F8E-C3A2-40A4-A787-EFA2E5638C90}" presName="hierRoot1" presStyleCnt="0">
        <dgm:presLayoutVars>
          <dgm:hierBranch val="init"/>
        </dgm:presLayoutVars>
      </dgm:prSet>
      <dgm:spPr/>
    </dgm:pt>
    <dgm:pt modelId="{F04607CA-2988-49C1-B768-9FC24A61FE38}" type="pres">
      <dgm:prSet presAssocID="{ED9E9F8E-C3A2-40A4-A787-EFA2E5638C90}" presName="rootComposite1" presStyleCnt="0"/>
      <dgm:spPr/>
    </dgm:pt>
    <dgm:pt modelId="{F00810A8-2F27-4BEB-ADB0-395FAF343DFE}" type="pres">
      <dgm:prSet presAssocID="{ED9E9F8E-C3A2-40A4-A787-EFA2E5638C90}" presName="rootText1" presStyleLbl="node0" presStyleIdx="0" presStyleCnt="1">
        <dgm:presLayoutVars>
          <dgm:chPref val="3"/>
        </dgm:presLayoutVars>
      </dgm:prSet>
      <dgm:spPr/>
    </dgm:pt>
    <dgm:pt modelId="{0A155098-E1E2-491C-A9EB-88D99504CF82}" type="pres">
      <dgm:prSet presAssocID="{ED9E9F8E-C3A2-40A4-A787-EFA2E5638C90}" presName="rootConnector1" presStyleLbl="node1" presStyleIdx="0" presStyleCnt="0"/>
      <dgm:spPr/>
    </dgm:pt>
    <dgm:pt modelId="{15A04886-D74E-4FBC-BFF1-AD3B03EAA666}" type="pres">
      <dgm:prSet presAssocID="{ED9E9F8E-C3A2-40A4-A787-EFA2E5638C90}" presName="hierChild2" presStyleCnt="0"/>
      <dgm:spPr/>
    </dgm:pt>
    <dgm:pt modelId="{8B1FCB99-DD27-4387-A4DA-ACBAFAF62204}" type="pres">
      <dgm:prSet presAssocID="{B6746714-68BC-4C31-A4EB-4D12B24694B6}" presName="Name37" presStyleLbl="parChTrans1D2" presStyleIdx="0" presStyleCnt="3"/>
      <dgm:spPr/>
    </dgm:pt>
    <dgm:pt modelId="{3F840DAD-6575-4B55-85F3-38278A10D92B}" type="pres">
      <dgm:prSet presAssocID="{41A4640D-7641-4D00-81D7-B8CB04004F7F}" presName="hierRoot2" presStyleCnt="0">
        <dgm:presLayoutVars>
          <dgm:hierBranch val="init"/>
        </dgm:presLayoutVars>
      </dgm:prSet>
      <dgm:spPr/>
    </dgm:pt>
    <dgm:pt modelId="{5B64B5C5-C7DE-4350-8BAB-E51C27A029E6}" type="pres">
      <dgm:prSet presAssocID="{41A4640D-7641-4D00-81D7-B8CB04004F7F}" presName="rootComposite" presStyleCnt="0"/>
      <dgm:spPr/>
    </dgm:pt>
    <dgm:pt modelId="{580239FC-0C7D-4ACC-8E06-F6EA19549FBC}" type="pres">
      <dgm:prSet presAssocID="{41A4640D-7641-4D00-81D7-B8CB04004F7F}" presName="rootText" presStyleLbl="node2" presStyleIdx="0" presStyleCnt="3">
        <dgm:presLayoutVars>
          <dgm:chPref val="3"/>
        </dgm:presLayoutVars>
      </dgm:prSet>
      <dgm:spPr/>
    </dgm:pt>
    <dgm:pt modelId="{FEF25921-F509-4C0E-8FAC-85E61620E525}" type="pres">
      <dgm:prSet presAssocID="{41A4640D-7641-4D00-81D7-B8CB04004F7F}" presName="rootConnector" presStyleLbl="node2" presStyleIdx="0" presStyleCnt="3"/>
      <dgm:spPr/>
    </dgm:pt>
    <dgm:pt modelId="{6AE1D337-0578-48C0-9818-90558D9BAA08}" type="pres">
      <dgm:prSet presAssocID="{41A4640D-7641-4D00-81D7-B8CB04004F7F}" presName="hierChild4" presStyleCnt="0"/>
      <dgm:spPr/>
    </dgm:pt>
    <dgm:pt modelId="{0999B08A-3634-4E19-A6E0-D47C1687F07F}" type="pres">
      <dgm:prSet presAssocID="{41A4640D-7641-4D00-81D7-B8CB04004F7F}" presName="hierChild5" presStyleCnt="0"/>
      <dgm:spPr/>
    </dgm:pt>
    <dgm:pt modelId="{B9AEA0D6-DC35-4094-AB0B-EFF2D23FCA8C}" type="pres">
      <dgm:prSet presAssocID="{82C4CC24-6E19-4BC6-B96A-B9FD6FB4F096}" presName="Name37" presStyleLbl="parChTrans1D2" presStyleIdx="1" presStyleCnt="3"/>
      <dgm:spPr/>
    </dgm:pt>
    <dgm:pt modelId="{FE44D0DD-B28C-42EB-8BB4-FEE15F33BF77}" type="pres">
      <dgm:prSet presAssocID="{6C2E25D5-3654-4772-8CA3-5B53E9E0A27B}" presName="hierRoot2" presStyleCnt="0">
        <dgm:presLayoutVars>
          <dgm:hierBranch val="init"/>
        </dgm:presLayoutVars>
      </dgm:prSet>
      <dgm:spPr/>
    </dgm:pt>
    <dgm:pt modelId="{AA728CC5-F1F9-43AC-AAD7-A165CFE82DFF}" type="pres">
      <dgm:prSet presAssocID="{6C2E25D5-3654-4772-8CA3-5B53E9E0A27B}" presName="rootComposite" presStyleCnt="0"/>
      <dgm:spPr/>
    </dgm:pt>
    <dgm:pt modelId="{C89D44B4-7709-4C16-B873-0E567E2C3CD9}" type="pres">
      <dgm:prSet presAssocID="{6C2E25D5-3654-4772-8CA3-5B53E9E0A27B}" presName="rootText" presStyleLbl="node2" presStyleIdx="1" presStyleCnt="3">
        <dgm:presLayoutVars>
          <dgm:chPref val="3"/>
        </dgm:presLayoutVars>
      </dgm:prSet>
      <dgm:spPr/>
    </dgm:pt>
    <dgm:pt modelId="{8B3DA7B8-615C-4260-8418-584DEF609405}" type="pres">
      <dgm:prSet presAssocID="{6C2E25D5-3654-4772-8CA3-5B53E9E0A27B}" presName="rootConnector" presStyleLbl="node2" presStyleIdx="1" presStyleCnt="3"/>
      <dgm:spPr/>
    </dgm:pt>
    <dgm:pt modelId="{8730CB72-92C7-4C1C-A4AF-9E94E7B0E213}" type="pres">
      <dgm:prSet presAssocID="{6C2E25D5-3654-4772-8CA3-5B53E9E0A27B}" presName="hierChild4" presStyleCnt="0"/>
      <dgm:spPr/>
    </dgm:pt>
    <dgm:pt modelId="{1627D447-BB2C-42F3-AA44-9CB91091DF32}" type="pres">
      <dgm:prSet presAssocID="{6C2E25D5-3654-4772-8CA3-5B53E9E0A27B}" presName="hierChild5" presStyleCnt="0"/>
      <dgm:spPr/>
    </dgm:pt>
    <dgm:pt modelId="{8FBA7407-D062-4EF9-8DA2-A1AD805BABCF}" type="pres">
      <dgm:prSet presAssocID="{1A43A05A-BDC6-483B-BE82-AA0527F21BB8}" presName="Name37" presStyleLbl="parChTrans1D2" presStyleIdx="2" presStyleCnt="3"/>
      <dgm:spPr/>
    </dgm:pt>
    <dgm:pt modelId="{FE6BBC03-A83B-4ED6-B8B3-64362FB6E74A}" type="pres">
      <dgm:prSet presAssocID="{BC6FBD8E-841B-49F5-8C95-6D98A6376329}" presName="hierRoot2" presStyleCnt="0">
        <dgm:presLayoutVars>
          <dgm:hierBranch val="init"/>
        </dgm:presLayoutVars>
      </dgm:prSet>
      <dgm:spPr/>
    </dgm:pt>
    <dgm:pt modelId="{32529AB4-383D-4513-9BA8-DD849FCBF2DF}" type="pres">
      <dgm:prSet presAssocID="{BC6FBD8E-841B-49F5-8C95-6D98A6376329}" presName="rootComposite" presStyleCnt="0"/>
      <dgm:spPr/>
    </dgm:pt>
    <dgm:pt modelId="{CE927FB1-E660-4B58-B7E4-CE38373FA969}" type="pres">
      <dgm:prSet presAssocID="{BC6FBD8E-841B-49F5-8C95-6D98A6376329}" presName="rootText" presStyleLbl="node2" presStyleIdx="2" presStyleCnt="3">
        <dgm:presLayoutVars>
          <dgm:chPref val="3"/>
        </dgm:presLayoutVars>
      </dgm:prSet>
      <dgm:spPr/>
    </dgm:pt>
    <dgm:pt modelId="{B4979FDE-F7F4-4913-89D8-B3F44BE1B33A}" type="pres">
      <dgm:prSet presAssocID="{BC6FBD8E-841B-49F5-8C95-6D98A6376329}" presName="rootConnector" presStyleLbl="node2" presStyleIdx="2" presStyleCnt="3"/>
      <dgm:spPr/>
    </dgm:pt>
    <dgm:pt modelId="{ADE4EE8E-9DBF-45EF-9ADC-DA8A8ABD4FFF}" type="pres">
      <dgm:prSet presAssocID="{BC6FBD8E-841B-49F5-8C95-6D98A6376329}" presName="hierChild4" presStyleCnt="0"/>
      <dgm:spPr/>
    </dgm:pt>
    <dgm:pt modelId="{E90B9CF4-8BA1-486C-AAC6-3330B0E603A7}" type="pres">
      <dgm:prSet presAssocID="{BC6FBD8E-841B-49F5-8C95-6D98A6376329}" presName="hierChild5" presStyleCnt="0"/>
      <dgm:spPr/>
    </dgm:pt>
    <dgm:pt modelId="{96B2BE7D-AC18-4151-A84A-FE0C6A17936F}" type="pres">
      <dgm:prSet presAssocID="{ED9E9F8E-C3A2-40A4-A787-EFA2E5638C90}" presName="hierChild3" presStyleCnt="0"/>
      <dgm:spPr/>
    </dgm:pt>
  </dgm:ptLst>
  <dgm:cxnLst>
    <dgm:cxn modelId="{CE08B309-ADBF-4AAA-9F8A-931FF7C4CA66}" type="presOf" srcId="{B6746714-68BC-4C31-A4EB-4D12B24694B6}" destId="{8B1FCB99-DD27-4387-A4DA-ACBAFAF62204}" srcOrd="0" destOrd="0" presId="urn:microsoft.com/office/officeart/2005/8/layout/orgChart1"/>
    <dgm:cxn modelId="{DDF8740A-8588-48A1-8B03-7F23456A2225}" type="presOf" srcId="{6C2E25D5-3654-4772-8CA3-5B53E9E0A27B}" destId="{C89D44B4-7709-4C16-B873-0E567E2C3CD9}" srcOrd="0" destOrd="0" presId="urn:microsoft.com/office/officeart/2005/8/layout/orgChart1"/>
    <dgm:cxn modelId="{B541110D-F2B8-4EAB-9F50-038D673FF8A4}" type="presOf" srcId="{BC6FBD8E-841B-49F5-8C95-6D98A6376329}" destId="{B4979FDE-F7F4-4913-89D8-B3F44BE1B33A}" srcOrd="1" destOrd="0" presId="urn:microsoft.com/office/officeart/2005/8/layout/orgChart1"/>
    <dgm:cxn modelId="{A925CD19-54A2-4D45-8D27-A6A9D04FC06B}" srcId="{ED9E9F8E-C3A2-40A4-A787-EFA2E5638C90}" destId="{41A4640D-7641-4D00-81D7-B8CB04004F7F}" srcOrd="0" destOrd="0" parTransId="{B6746714-68BC-4C31-A4EB-4D12B24694B6}" sibTransId="{4559BA60-21A4-44B9-A61E-B77F67F72E2B}"/>
    <dgm:cxn modelId="{3EC1F41A-76F9-451A-8B00-A8384B661989}" srcId="{E3028A5D-3C1E-4C83-AF22-2A898E52298D}" destId="{ED9E9F8E-C3A2-40A4-A787-EFA2E5638C90}" srcOrd="0" destOrd="0" parTransId="{DE73F8D1-EE79-447C-B57A-DC1519F7023D}" sibTransId="{42232D6F-E331-42C5-859C-FD933918E45B}"/>
    <dgm:cxn modelId="{B6682A1E-2B5D-4B4D-8D33-31F5E88A81B2}" type="presOf" srcId="{41A4640D-7641-4D00-81D7-B8CB04004F7F}" destId="{FEF25921-F509-4C0E-8FAC-85E61620E525}" srcOrd="1" destOrd="0" presId="urn:microsoft.com/office/officeart/2005/8/layout/orgChart1"/>
    <dgm:cxn modelId="{45288E3D-114D-4C55-986C-6CA1BC670C34}" srcId="{ED9E9F8E-C3A2-40A4-A787-EFA2E5638C90}" destId="{BC6FBD8E-841B-49F5-8C95-6D98A6376329}" srcOrd="2" destOrd="0" parTransId="{1A43A05A-BDC6-483B-BE82-AA0527F21BB8}" sibTransId="{41F41A67-6A6B-4372-8FDE-125BF054F4CD}"/>
    <dgm:cxn modelId="{1CFB224A-7FCC-46CA-9BDC-A959632738C6}" type="presOf" srcId="{BC6FBD8E-841B-49F5-8C95-6D98A6376329}" destId="{CE927FB1-E660-4B58-B7E4-CE38373FA969}" srcOrd="0" destOrd="0" presId="urn:microsoft.com/office/officeart/2005/8/layout/orgChart1"/>
    <dgm:cxn modelId="{66EB609A-D65C-4BF8-AD9A-D98F4A0013A9}" type="presOf" srcId="{6C2E25D5-3654-4772-8CA3-5B53E9E0A27B}" destId="{8B3DA7B8-615C-4260-8418-584DEF609405}" srcOrd="1" destOrd="0" presId="urn:microsoft.com/office/officeart/2005/8/layout/orgChart1"/>
    <dgm:cxn modelId="{122BEE9D-FB6C-4D4E-ACBC-E0CA5BA0B610}" type="presOf" srcId="{1A43A05A-BDC6-483B-BE82-AA0527F21BB8}" destId="{8FBA7407-D062-4EF9-8DA2-A1AD805BABCF}" srcOrd="0" destOrd="0" presId="urn:microsoft.com/office/officeart/2005/8/layout/orgChart1"/>
    <dgm:cxn modelId="{EDCB75A1-7892-47E5-B0E8-A08B14F5EC9A}" type="presOf" srcId="{41A4640D-7641-4D00-81D7-B8CB04004F7F}" destId="{580239FC-0C7D-4ACC-8E06-F6EA19549FBC}" srcOrd="0" destOrd="0" presId="urn:microsoft.com/office/officeart/2005/8/layout/orgChart1"/>
    <dgm:cxn modelId="{8C7F59C2-37C2-4E9F-AEA7-7EFA686F8DE1}" type="presOf" srcId="{E3028A5D-3C1E-4C83-AF22-2A898E52298D}" destId="{2295E5F9-CCEC-4B1B-B6A5-DF62D9B996A8}" srcOrd="0" destOrd="0" presId="urn:microsoft.com/office/officeart/2005/8/layout/orgChart1"/>
    <dgm:cxn modelId="{EFC1E2DC-38AB-43F0-9653-080FB0B67E23}" type="presOf" srcId="{82C4CC24-6E19-4BC6-B96A-B9FD6FB4F096}" destId="{B9AEA0D6-DC35-4094-AB0B-EFF2D23FCA8C}" srcOrd="0" destOrd="0" presId="urn:microsoft.com/office/officeart/2005/8/layout/orgChart1"/>
    <dgm:cxn modelId="{02031CDF-2520-4447-8AFA-816133E5F7C8}" type="presOf" srcId="{ED9E9F8E-C3A2-40A4-A787-EFA2E5638C90}" destId="{F00810A8-2F27-4BEB-ADB0-395FAF343DFE}" srcOrd="0" destOrd="0" presId="urn:microsoft.com/office/officeart/2005/8/layout/orgChart1"/>
    <dgm:cxn modelId="{91012CDF-A0CC-4023-A70A-C05E7EE4C711}" srcId="{ED9E9F8E-C3A2-40A4-A787-EFA2E5638C90}" destId="{6C2E25D5-3654-4772-8CA3-5B53E9E0A27B}" srcOrd="1" destOrd="0" parTransId="{82C4CC24-6E19-4BC6-B96A-B9FD6FB4F096}" sibTransId="{BD9488F2-0173-4919-A948-B2C98B5DDE80}"/>
    <dgm:cxn modelId="{90AEA4FC-9E17-4530-B877-CA9EF2FA449B}" type="presOf" srcId="{ED9E9F8E-C3A2-40A4-A787-EFA2E5638C90}" destId="{0A155098-E1E2-491C-A9EB-88D99504CF82}" srcOrd="1" destOrd="0" presId="urn:microsoft.com/office/officeart/2005/8/layout/orgChart1"/>
    <dgm:cxn modelId="{DB214601-6969-4D91-AB0C-4030C5B09443}" type="presParOf" srcId="{2295E5F9-CCEC-4B1B-B6A5-DF62D9B996A8}" destId="{C9D8759E-D158-42C4-9625-1F81549E2CDB}" srcOrd="0" destOrd="0" presId="urn:microsoft.com/office/officeart/2005/8/layout/orgChart1"/>
    <dgm:cxn modelId="{8699F520-DB7D-4B99-B062-9A1AB319387F}" type="presParOf" srcId="{C9D8759E-D158-42C4-9625-1F81549E2CDB}" destId="{F04607CA-2988-49C1-B768-9FC24A61FE38}" srcOrd="0" destOrd="0" presId="urn:microsoft.com/office/officeart/2005/8/layout/orgChart1"/>
    <dgm:cxn modelId="{35BF8401-168C-43C3-952C-AD0F5A136069}" type="presParOf" srcId="{F04607CA-2988-49C1-B768-9FC24A61FE38}" destId="{F00810A8-2F27-4BEB-ADB0-395FAF343DFE}" srcOrd="0" destOrd="0" presId="urn:microsoft.com/office/officeart/2005/8/layout/orgChart1"/>
    <dgm:cxn modelId="{F27F5862-333F-48B4-831E-ECCE4422EE1B}" type="presParOf" srcId="{F04607CA-2988-49C1-B768-9FC24A61FE38}" destId="{0A155098-E1E2-491C-A9EB-88D99504CF82}" srcOrd="1" destOrd="0" presId="urn:microsoft.com/office/officeart/2005/8/layout/orgChart1"/>
    <dgm:cxn modelId="{4921BED3-DA16-4A85-8657-D3851665EA40}" type="presParOf" srcId="{C9D8759E-D158-42C4-9625-1F81549E2CDB}" destId="{15A04886-D74E-4FBC-BFF1-AD3B03EAA666}" srcOrd="1" destOrd="0" presId="urn:microsoft.com/office/officeart/2005/8/layout/orgChart1"/>
    <dgm:cxn modelId="{5CD22B96-2306-4285-8CD7-111660296247}" type="presParOf" srcId="{15A04886-D74E-4FBC-BFF1-AD3B03EAA666}" destId="{8B1FCB99-DD27-4387-A4DA-ACBAFAF62204}" srcOrd="0" destOrd="0" presId="urn:microsoft.com/office/officeart/2005/8/layout/orgChart1"/>
    <dgm:cxn modelId="{17A1E8B7-BFD2-43A7-BE84-458663A48A21}" type="presParOf" srcId="{15A04886-D74E-4FBC-BFF1-AD3B03EAA666}" destId="{3F840DAD-6575-4B55-85F3-38278A10D92B}" srcOrd="1" destOrd="0" presId="urn:microsoft.com/office/officeart/2005/8/layout/orgChart1"/>
    <dgm:cxn modelId="{D0707A36-AFD7-4AAE-B0FD-93669289823A}" type="presParOf" srcId="{3F840DAD-6575-4B55-85F3-38278A10D92B}" destId="{5B64B5C5-C7DE-4350-8BAB-E51C27A029E6}" srcOrd="0" destOrd="0" presId="urn:microsoft.com/office/officeart/2005/8/layout/orgChart1"/>
    <dgm:cxn modelId="{B1B246E8-7D14-430D-B87D-25C3B781607A}" type="presParOf" srcId="{5B64B5C5-C7DE-4350-8BAB-E51C27A029E6}" destId="{580239FC-0C7D-4ACC-8E06-F6EA19549FBC}" srcOrd="0" destOrd="0" presId="urn:microsoft.com/office/officeart/2005/8/layout/orgChart1"/>
    <dgm:cxn modelId="{3AE085CB-5C45-4277-98A4-FF1390E64872}" type="presParOf" srcId="{5B64B5C5-C7DE-4350-8BAB-E51C27A029E6}" destId="{FEF25921-F509-4C0E-8FAC-85E61620E525}" srcOrd="1" destOrd="0" presId="urn:microsoft.com/office/officeart/2005/8/layout/orgChart1"/>
    <dgm:cxn modelId="{782CAC8B-494F-43F1-BD1C-85091996621E}" type="presParOf" srcId="{3F840DAD-6575-4B55-85F3-38278A10D92B}" destId="{6AE1D337-0578-48C0-9818-90558D9BAA08}" srcOrd="1" destOrd="0" presId="urn:microsoft.com/office/officeart/2005/8/layout/orgChart1"/>
    <dgm:cxn modelId="{F6A4DACE-B3BD-4617-8E22-CF3DE464C775}" type="presParOf" srcId="{3F840DAD-6575-4B55-85F3-38278A10D92B}" destId="{0999B08A-3634-4E19-A6E0-D47C1687F07F}" srcOrd="2" destOrd="0" presId="urn:microsoft.com/office/officeart/2005/8/layout/orgChart1"/>
    <dgm:cxn modelId="{2F0A230A-E5B4-4F2B-812D-CD580A13B704}" type="presParOf" srcId="{15A04886-D74E-4FBC-BFF1-AD3B03EAA666}" destId="{B9AEA0D6-DC35-4094-AB0B-EFF2D23FCA8C}" srcOrd="2" destOrd="0" presId="urn:microsoft.com/office/officeart/2005/8/layout/orgChart1"/>
    <dgm:cxn modelId="{2D27AEA3-AD9A-4FBF-8A02-46B7D82D642B}" type="presParOf" srcId="{15A04886-D74E-4FBC-BFF1-AD3B03EAA666}" destId="{FE44D0DD-B28C-42EB-8BB4-FEE15F33BF77}" srcOrd="3" destOrd="0" presId="urn:microsoft.com/office/officeart/2005/8/layout/orgChart1"/>
    <dgm:cxn modelId="{6388B49D-E382-439E-BBB7-64F50160746C}" type="presParOf" srcId="{FE44D0DD-B28C-42EB-8BB4-FEE15F33BF77}" destId="{AA728CC5-F1F9-43AC-AAD7-A165CFE82DFF}" srcOrd="0" destOrd="0" presId="urn:microsoft.com/office/officeart/2005/8/layout/orgChart1"/>
    <dgm:cxn modelId="{DF151AF0-4F28-497E-A457-0E07B0BAC946}" type="presParOf" srcId="{AA728CC5-F1F9-43AC-AAD7-A165CFE82DFF}" destId="{C89D44B4-7709-4C16-B873-0E567E2C3CD9}" srcOrd="0" destOrd="0" presId="urn:microsoft.com/office/officeart/2005/8/layout/orgChart1"/>
    <dgm:cxn modelId="{F5BF27A8-0621-4032-9AB5-A73A5697A8CF}" type="presParOf" srcId="{AA728CC5-F1F9-43AC-AAD7-A165CFE82DFF}" destId="{8B3DA7B8-615C-4260-8418-584DEF609405}" srcOrd="1" destOrd="0" presId="urn:microsoft.com/office/officeart/2005/8/layout/orgChart1"/>
    <dgm:cxn modelId="{EF871171-D534-4A9D-9194-ADF6945C6609}" type="presParOf" srcId="{FE44D0DD-B28C-42EB-8BB4-FEE15F33BF77}" destId="{8730CB72-92C7-4C1C-A4AF-9E94E7B0E213}" srcOrd="1" destOrd="0" presId="urn:microsoft.com/office/officeart/2005/8/layout/orgChart1"/>
    <dgm:cxn modelId="{42A1FC06-6428-459A-B496-236A7E3FC55B}" type="presParOf" srcId="{FE44D0DD-B28C-42EB-8BB4-FEE15F33BF77}" destId="{1627D447-BB2C-42F3-AA44-9CB91091DF32}" srcOrd="2" destOrd="0" presId="urn:microsoft.com/office/officeart/2005/8/layout/orgChart1"/>
    <dgm:cxn modelId="{D3B6F57D-B978-4206-BBFA-BF8F472F7598}" type="presParOf" srcId="{15A04886-D74E-4FBC-BFF1-AD3B03EAA666}" destId="{8FBA7407-D062-4EF9-8DA2-A1AD805BABCF}" srcOrd="4" destOrd="0" presId="urn:microsoft.com/office/officeart/2005/8/layout/orgChart1"/>
    <dgm:cxn modelId="{40EA9AF2-918C-4BCE-9DD3-0B36746D462B}" type="presParOf" srcId="{15A04886-D74E-4FBC-BFF1-AD3B03EAA666}" destId="{FE6BBC03-A83B-4ED6-B8B3-64362FB6E74A}" srcOrd="5" destOrd="0" presId="urn:microsoft.com/office/officeart/2005/8/layout/orgChart1"/>
    <dgm:cxn modelId="{D6936652-D87E-426E-BE96-6D286A9B2CE3}" type="presParOf" srcId="{FE6BBC03-A83B-4ED6-B8B3-64362FB6E74A}" destId="{32529AB4-383D-4513-9BA8-DD849FCBF2DF}" srcOrd="0" destOrd="0" presId="urn:microsoft.com/office/officeart/2005/8/layout/orgChart1"/>
    <dgm:cxn modelId="{AA04432D-D8B1-45DE-A6B1-0E5C72A28EB4}" type="presParOf" srcId="{32529AB4-383D-4513-9BA8-DD849FCBF2DF}" destId="{CE927FB1-E660-4B58-B7E4-CE38373FA969}" srcOrd="0" destOrd="0" presId="urn:microsoft.com/office/officeart/2005/8/layout/orgChart1"/>
    <dgm:cxn modelId="{405308BF-4054-477C-A563-455B9243FF78}" type="presParOf" srcId="{32529AB4-383D-4513-9BA8-DD849FCBF2DF}" destId="{B4979FDE-F7F4-4913-89D8-B3F44BE1B33A}" srcOrd="1" destOrd="0" presId="urn:microsoft.com/office/officeart/2005/8/layout/orgChart1"/>
    <dgm:cxn modelId="{769BE76E-C85E-425F-8CEF-EF0F91831974}" type="presParOf" srcId="{FE6BBC03-A83B-4ED6-B8B3-64362FB6E74A}" destId="{ADE4EE8E-9DBF-45EF-9ADC-DA8A8ABD4FFF}" srcOrd="1" destOrd="0" presId="urn:microsoft.com/office/officeart/2005/8/layout/orgChart1"/>
    <dgm:cxn modelId="{14A82968-EFFF-4AB9-B79F-1518FF5D38B5}" type="presParOf" srcId="{FE6BBC03-A83B-4ED6-B8B3-64362FB6E74A}" destId="{E90B9CF4-8BA1-486C-AAC6-3330B0E603A7}" srcOrd="2" destOrd="0" presId="urn:microsoft.com/office/officeart/2005/8/layout/orgChart1"/>
    <dgm:cxn modelId="{97558290-660C-47BD-83F9-A92019993ED9}" type="presParOf" srcId="{C9D8759E-D158-42C4-9625-1F81549E2CDB}" destId="{96B2BE7D-AC18-4151-A84A-FE0C6A17936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3028A5D-3C1E-4C83-AF22-2A898E52298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9E9F8E-C3A2-40A4-A787-EFA2E5638C90}">
      <dgm:prSet phldrT="[Text]" custT="1"/>
      <dgm:spPr/>
      <dgm:t>
        <a:bodyPr/>
        <a:lstStyle/>
        <a:p>
          <a:r>
            <a:rPr lang="en-US" sz="3300" dirty="0"/>
            <a:t>CEO/ED</a:t>
          </a:r>
        </a:p>
      </dgm:t>
    </dgm:pt>
    <dgm:pt modelId="{DE73F8D1-EE79-447C-B57A-DC1519F7023D}" type="parTrans" cxnId="{3EC1F41A-76F9-451A-8B00-A8384B661989}">
      <dgm:prSet/>
      <dgm:spPr/>
      <dgm:t>
        <a:bodyPr/>
        <a:lstStyle/>
        <a:p>
          <a:endParaRPr lang="en-US"/>
        </a:p>
      </dgm:t>
    </dgm:pt>
    <dgm:pt modelId="{42232D6F-E331-42C5-859C-FD933918E45B}" type="sibTrans" cxnId="{3EC1F41A-76F9-451A-8B00-A8384B661989}">
      <dgm:prSet/>
      <dgm:spPr/>
      <dgm:t>
        <a:bodyPr/>
        <a:lstStyle/>
        <a:p>
          <a:endParaRPr lang="en-US"/>
        </a:p>
      </dgm:t>
    </dgm:pt>
    <dgm:pt modelId="{41A4640D-7641-4D00-81D7-B8CB04004F7F}">
      <dgm:prSet phldrT="[Text]" custT="1"/>
      <dgm:spPr/>
      <dgm:t>
        <a:bodyPr/>
        <a:lstStyle/>
        <a:p>
          <a:r>
            <a:rPr lang="en-US" sz="3300" dirty="0"/>
            <a:t>Senior Leadership</a:t>
          </a:r>
        </a:p>
      </dgm:t>
    </dgm:pt>
    <dgm:pt modelId="{B6746714-68BC-4C31-A4EB-4D12B24694B6}" type="parTrans" cxnId="{A925CD19-54A2-4D45-8D27-A6A9D04FC06B}">
      <dgm:prSet/>
      <dgm:spPr/>
      <dgm:t>
        <a:bodyPr/>
        <a:lstStyle/>
        <a:p>
          <a:endParaRPr lang="en-US"/>
        </a:p>
      </dgm:t>
    </dgm:pt>
    <dgm:pt modelId="{4559BA60-21A4-44B9-A61E-B77F67F72E2B}" type="sibTrans" cxnId="{A925CD19-54A2-4D45-8D27-A6A9D04FC06B}">
      <dgm:prSet/>
      <dgm:spPr/>
      <dgm:t>
        <a:bodyPr/>
        <a:lstStyle/>
        <a:p>
          <a:endParaRPr lang="en-US"/>
        </a:p>
      </dgm:t>
    </dgm:pt>
    <dgm:pt modelId="{72859026-70D0-4519-A7C2-BE2B00B25A9D}">
      <dgm:prSet custT="1"/>
      <dgm:spPr/>
      <dgm:t>
        <a:bodyPr/>
        <a:lstStyle/>
        <a:p>
          <a:r>
            <a:rPr lang="en-US" sz="3300" dirty="0"/>
            <a:t>HR</a:t>
          </a:r>
        </a:p>
      </dgm:t>
    </dgm:pt>
    <dgm:pt modelId="{54EAEC62-238F-447D-94FF-5C61E2899284}" type="parTrans" cxnId="{8F22F86B-4E6E-4571-9CDE-DAF2476AD190}">
      <dgm:prSet/>
      <dgm:spPr/>
      <dgm:t>
        <a:bodyPr/>
        <a:lstStyle/>
        <a:p>
          <a:endParaRPr lang="en-US"/>
        </a:p>
      </dgm:t>
    </dgm:pt>
    <dgm:pt modelId="{BA76A4D8-6A73-491C-966D-EFECE3B86555}" type="sibTrans" cxnId="{8F22F86B-4E6E-4571-9CDE-DAF2476AD190}">
      <dgm:prSet/>
      <dgm:spPr/>
      <dgm:t>
        <a:bodyPr/>
        <a:lstStyle/>
        <a:p>
          <a:endParaRPr lang="en-US"/>
        </a:p>
      </dgm:t>
    </dgm:pt>
    <dgm:pt modelId="{2295E5F9-CCEC-4B1B-B6A5-DF62D9B996A8}" type="pres">
      <dgm:prSet presAssocID="{E3028A5D-3C1E-4C83-AF22-2A898E52298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9D8759E-D158-42C4-9625-1F81549E2CDB}" type="pres">
      <dgm:prSet presAssocID="{ED9E9F8E-C3A2-40A4-A787-EFA2E5638C90}" presName="hierRoot1" presStyleCnt="0">
        <dgm:presLayoutVars>
          <dgm:hierBranch val="init"/>
        </dgm:presLayoutVars>
      </dgm:prSet>
      <dgm:spPr/>
    </dgm:pt>
    <dgm:pt modelId="{F04607CA-2988-49C1-B768-9FC24A61FE38}" type="pres">
      <dgm:prSet presAssocID="{ED9E9F8E-C3A2-40A4-A787-EFA2E5638C90}" presName="rootComposite1" presStyleCnt="0"/>
      <dgm:spPr/>
    </dgm:pt>
    <dgm:pt modelId="{F00810A8-2F27-4BEB-ADB0-395FAF343DFE}" type="pres">
      <dgm:prSet presAssocID="{ED9E9F8E-C3A2-40A4-A787-EFA2E5638C90}" presName="rootText1" presStyleLbl="node0" presStyleIdx="0" presStyleCnt="1">
        <dgm:presLayoutVars>
          <dgm:chPref val="3"/>
        </dgm:presLayoutVars>
      </dgm:prSet>
      <dgm:spPr/>
    </dgm:pt>
    <dgm:pt modelId="{0A155098-E1E2-491C-A9EB-88D99504CF82}" type="pres">
      <dgm:prSet presAssocID="{ED9E9F8E-C3A2-40A4-A787-EFA2E5638C90}" presName="rootConnector1" presStyleLbl="node1" presStyleIdx="0" presStyleCnt="0"/>
      <dgm:spPr/>
    </dgm:pt>
    <dgm:pt modelId="{15A04886-D74E-4FBC-BFF1-AD3B03EAA666}" type="pres">
      <dgm:prSet presAssocID="{ED9E9F8E-C3A2-40A4-A787-EFA2E5638C90}" presName="hierChild2" presStyleCnt="0"/>
      <dgm:spPr/>
    </dgm:pt>
    <dgm:pt modelId="{8B1FCB99-DD27-4387-A4DA-ACBAFAF62204}" type="pres">
      <dgm:prSet presAssocID="{B6746714-68BC-4C31-A4EB-4D12B24694B6}" presName="Name37" presStyleLbl="parChTrans1D2" presStyleIdx="0" presStyleCnt="1"/>
      <dgm:spPr/>
    </dgm:pt>
    <dgm:pt modelId="{3F840DAD-6575-4B55-85F3-38278A10D92B}" type="pres">
      <dgm:prSet presAssocID="{41A4640D-7641-4D00-81D7-B8CB04004F7F}" presName="hierRoot2" presStyleCnt="0">
        <dgm:presLayoutVars>
          <dgm:hierBranch val="init"/>
        </dgm:presLayoutVars>
      </dgm:prSet>
      <dgm:spPr/>
    </dgm:pt>
    <dgm:pt modelId="{5B64B5C5-C7DE-4350-8BAB-E51C27A029E6}" type="pres">
      <dgm:prSet presAssocID="{41A4640D-7641-4D00-81D7-B8CB04004F7F}" presName="rootComposite" presStyleCnt="0"/>
      <dgm:spPr/>
    </dgm:pt>
    <dgm:pt modelId="{580239FC-0C7D-4ACC-8E06-F6EA19549FBC}" type="pres">
      <dgm:prSet presAssocID="{41A4640D-7641-4D00-81D7-B8CB04004F7F}" presName="rootText" presStyleLbl="node2" presStyleIdx="0" presStyleCnt="1">
        <dgm:presLayoutVars>
          <dgm:chPref val="3"/>
        </dgm:presLayoutVars>
      </dgm:prSet>
      <dgm:spPr/>
    </dgm:pt>
    <dgm:pt modelId="{FEF25921-F509-4C0E-8FAC-85E61620E525}" type="pres">
      <dgm:prSet presAssocID="{41A4640D-7641-4D00-81D7-B8CB04004F7F}" presName="rootConnector" presStyleLbl="node2" presStyleIdx="0" presStyleCnt="1"/>
      <dgm:spPr/>
    </dgm:pt>
    <dgm:pt modelId="{6AE1D337-0578-48C0-9818-90558D9BAA08}" type="pres">
      <dgm:prSet presAssocID="{41A4640D-7641-4D00-81D7-B8CB04004F7F}" presName="hierChild4" presStyleCnt="0"/>
      <dgm:spPr/>
    </dgm:pt>
    <dgm:pt modelId="{8A7875D7-5616-44B2-BC8F-9486E72897EC}" type="pres">
      <dgm:prSet presAssocID="{54EAEC62-238F-447D-94FF-5C61E2899284}" presName="Name37" presStyleLbl="parChTrans1D3" presStyleIdx="0" presStyleCnt="1"/>
      <dgm:spPr/>
    </dgm:pt>
    <dgm:pt modelId="{D56D73BF-5051-4674-8AE9-EB86963A6F2B}" type="pres">
      <dgm:prSet presAssocID="{72859026-70D0-4519-A7C2-BE2B00B25A9D}" presName="hierRoot2" presStyleCnt="0">
        <dgm:presLayoutVars>
          <dgm:hierBranch val="init"/>
        </dgm:presLayoutVars>
      </dgm:prSet>
      <dgm:spPr/>
    </dgm:pt>
    <dgm:pt modelId="{72DD4BBD-BBD6-46B9-ADB6-FF08D60CD682}" type="pres">
      <dgm:prSet presAssocID="{72859026-70D0-4519-A7C2-BE2B00B25A9D}" presName="rootComposite" presStyleCnt="0"/>
      <dgm:spPr/>
    </dgm:pt>
    <dgm:pt modelId="{AA3448EC-46DE-4FB8-80E3-ED71FFA33256}" type="pres">
      <dgm:prSet presAssocID="{72859026-70D0-4519-A7C2-BE2B00B25A9D}" presName="rootText" presStyleLbl="node3" presStyleIdx="0" presStyleCnt="1">
        <dgm:presLayoutVars>
          <dgm:chPref val="3"/>
        </dgm:presLayoutVars>
      </dgm:prSet>
      <dgm:spPr/>
    </dgm:pt>
    <dgm:pt modelId="{56AE45FB-EE8F-4F73-A2F1-EE4E6031A4BE}" type="pres">
      <dgm:prSet presAssocID="{72859026-70D0-4519-A7C2-BE2B00B25A9D}" presName="rootConnector" presStyleLbl="node3" presStyleIdx="0" presStyleCnt="1"/>
      <dgm:spPr/>
    </dgm:pt>
    <dgm:pt modelId="{2599F03E-648A-4780-BAE1-A13F91A9970D}" type="pres">
      <dgm:prSet presAssocID="{72859026-70D0-4519-A7C2-BE2B00B25A9D}" presName="hierChild4" presStyleCnt="0"/>
      <dgm:spPr/>
    </dgm:pt>
    <dgm:pt modelId="{BBD8AE09-F636-4F12-B53A-09DD9904C16A}" type="pres">
      <dgm:prSet presAssocID="{72859026-70D0-4519-A7C2-BE2B00B25A9D}" presName="hierChild5" presStyleCnt="0"/>
      <dgm:spPr/>
    </dgm:pt>
    <dgm:pt modelId="{0999B08A-3634-4E19-A6E0-D47C1687F07F}" type="pres">
      <dgm:prSet presAssocID="{41A4640D-7641-4D00-81D7-B8CB04004F7F}" presName="hierChild5" presStyleCnt="0"/>
      <dgm:spPr/>
    </dgm:pt>
    <dgm:pt modelId="{96B2BE7D-AC18-4151-A84A-FE0C6A17936F}" type="pres">
      <dgm:prSet presAssocID="{ED9E9F8E-C3A2-40A4-A787-EFA2E5638C90}" presName="hierChild3" presStyleCnt="0"/>
      <dgm:spPr/>
    </dgm:pt>
  </dgm:ptLst>
  <dgm:cxnLst>
    <dgm:cxn modelId="{CE08B309-ADBF-4AAA-9F8A-931FF7C4CA66}" type="presOf" srcId="{B6746714-68BC-4C31-A4EB-4D12B24694B6}" destId="{8B1FCB99-DD27-4387-A4DA-ACBAFAF62204}" srcOrd="0" destOrd="0" presId="urn:microsoft.com/office/officeart/2005/8/layout/orgChart1"/>
    <dgm:cxn modelId="{36C3CF16-C3F7-4603-B90B-1BAC0F11E88D}" type="presOf" srcId="{54EAEC62-238F-447D-94FF-5C61E2899284}" destId="{8A7875D7-5616-44B2-BC8F-9486E72897EC}" srcOrd="0" destOrd="0" presId="urn:microsoft.com/office/officeart/2005/8/layout/orgChart1"/>
    <dgm:cxn modelId="{A925CD19-54A2-4D45-8D27-A6A9D04FC06B}" srcId="{ED9E9F8E-C3A2-40A4-A787-EFA2E5638C90}" destId="{41A4640D-7641-4D00-81D7-B8CB04004F7F}" srcOrd="0" destOrd="0" parTransId="{B6746714-68BC-4C31-A4EB-4D12B24694B6}" sibTransId="{4559BA60-21A4-44B9-A61E-B77F67F72E2B}"/>
    <dgm:cxn modelId="{3EC1F41A-76F9-451A-8B00-A8384B661989}" srcId="{E3028A5D-3C1E-4C83-AF22-2A898E52298D}" destId="{ED9E9F8E-C3A2-40A4-A787-EFA2E5638C90}" srcOrd="0" destOrd="0" parTransId="{DE73F8D1-EE79-447C-B57A-DC1519F7023D}" sibTransId="{42232D6F-E331-42C5-859C-FD933918E45B}"/>
    <dgm:cxn modelId="{B6682A1E-2B5D-4B4D-8D33-31F5E88A81B2}" type="presOf" srcId="{41A4640D-7641-4D00-81D7-B8CB04004F7F}" destId="{FEF25921-F509-4C0E-8FAC-85E61620E525}" srcOrd="1" destOrd="0" presId="urn:microsoft.com/office/officeart/2005/8/layout/orgChart1"/>
    <dgm:cxn modelId="{8F22F86B-4E6E-4571-9CDE-DAF2476AD190}" srcId="{41A4640D-7641-4D00-81D7-B8CB04004F7F}" destId="{72859026-70D0-4519-A7C2-BE2B00B25A9D}" srcOrd="0" destOrd="0" parTransId="{54EAEC62-238F-447D-94FF-5C61E2899284}" sibTransId="{BA76A4D8-6A73-491C-966D-EFECE3B86555}"/>
    <dgm:cxn modelId="{A1603F86-AC1F-431B-8D85-A2FA963EE024}" type="presOf" srcId="{72859026-70D0-4519-A7C2-BE2B00B25A9D}" destId="{56AE45FB-EE8F-4F73-A2F1-EE4E6031A4BE}" srcOrd="1" destOrd="0" presId="urn:microsoft.com/office/officeart/2005/8/layout/orgChart1"/>
    <dgm:cxn modelId="{EDCB75A1-7892-47E5-B0E8-A08B14F5EC9A}" type="presOf" srcId="{41A4640D-7641-4D00-81D7-B8CB04004F7F}" destId="{580239FC-0C7D-4ACC-8E06-F6EA19549FBC}" srcOrd="0" destOrd="0" presId="urn:microsoft.com/office/officeart/2005/8/layout/orgChart1"/>
    <dgm:cxn modelId="{8C7F59C2-37C2-4E9F-AEA7-7EFA686F8DE1}" type="presOf" srcId="{E3028A5D-3C1E-4C83-AF22-2A898E52298D}" destId="{2295E5F9-CCEC-4B1B-B6A5-DF62D9B996A8}" srcOrd="0" destOrd="0" presId="urn:microsoft.com/office/officeart/2005/8/layout/orgChart1"/>
    <dgm:cxn modelId="{B6E2F2D5-6C95-4927-A7C3-C98237FD4DBF}" type="presOf" srcId="{72859026-70D0-4519-A7C2-BE2B00B25A9D}" destId="{AA3448EC-46DE-4FB8-80E3-ED71FFA33256}" srcOrd="0" destOrd="0" presId="urn:microsoft.com/office/officeart/2005/8/layout/orgChart1"/>
    <dgm:cxn modelId="{02031CDF-2520-4447-8AFA-816133E5F7C8}" type="presOf" srcId="{ED9E9F8E-C3A2-40A4-A787-EFA2E5638C90}" destId="{F00810A8-2F27-4BEB-ADB0-395FAF343DFE}" srcOrd="0" destOrd="0" presId="urn:microsoft.com/office/officeart/2005/8/layout/orgChart1"/>
    <dgm:cxn modelId="{90AEA4FC-9E17-4530-B877-CA9EF2FA449B}" type="presOf" srcId="{ED9E9F8E-C3A2-40A4-A787-EFA2E5638C90}" destId="{0A155098-E1E2-491C-A9EB-88D99504CF82}" srcOrd="1" destOrd="0" presId="urn:microsoft.com/office/officeart/2005/8/layout/orgChart1"/>
    <dgm:cxn modelId="{DB214601-6969-4D91-AB0C-4030C5B09443}" type="presParOf" srcId="{2295E5F9-CCEC-4B1B-B6A5-DF62D9B996A8}" destId="{C9D8759E-D158-42C4-9625-1F81549E2CDB}" srcOrd="0" destOrd="0" presId="urn:microsoft.com/office/officeart/2005/8/layout/orgChart1"/>
    <dgm:cxn modelId="{8699F520-DB7D-4B99-B062-9A1AB319387F}" type="presParOf" srcId="{C9D8759E-D158-42C4-9625-1F81549E2CDB}" destId="{F04607CA-2988-49C1-B768-9FC24A61FE38}" srcOrd="0" destOrd="0" presId="urn:microsoft.com/office/officeart/2005/8/layout/orgChart1"/>
    <dgm:cxn modelId="{35BF8401-168C-43C3-952C-AD0F5A136069}" type="presParOf" srcId="{F04607CA-2988-49C1-B768-9FC24A61FE38}" destId="{F00810A8-2F27-4BEB-ADB0-395FAF343DFE}" srcOrd="0" destOrd="0" presId="urn:microsoft.com/office/officeart/2005/8/layout/orgChart1"/>
    <dgm:cxn modelId="{F27F5862-333F-48B4-831E-ECCE4422EE1B}" type="presParOf" srcId="{F04607CA-2988-49C1-B768-9FC24A61FE38}" destId="{0A155098-E1E2-491C-A9EB-88D99504CF82}" srcOrd="1" destOrd="0" presId="urn:microsoft.com/office/officeart/2005/8/layout/orgChart1"/>
    <dgm:cxn modelId="{4921BED3-DA16-4A85-8657-D3851665EA40}" type="presParOf" srcId="{C9D8759E-D158-42C4-9625-1F81549E2CDB}" destId="{15A04886-D74E-4FBC-BFF1-AD3B03EAA666}" srcOrd="1" destOrd="0" presId="urn:microsoft.com/office/officeart/2005/8/layout/orgChart1"/>
    <dgm:cxn modelId="{5CD22B96-2306-4285-8CD7-111660296247}" type="presParOf" srcId="{15A04886-D74E-4FBC-BFF1-AD3B03EAA666}" destId="{8B1FCB99-DD27-4387-A4DA-ACBAFAF62204}" srcOrd="0" destOrd="0" presId="urn:microsoft.com/office/officeart/2005/8/layout/orgChart1"/>
    <dgm:cxn modelId="{17A1E8B7-BFD2-43A7-BE84-458663A48A21}" type="presParOf" srcId="{15A04886-D74E-4FBC-BFF1-AD3B03EAA666}" destId="{3F840DAD-6575-4B55-85F3-38278A10D92B}" srcOrd="1" destOrd="0" presId="urn:microsoft.com/office/officeart/2005/8/layout/orgChart1"/>
    <dgm:cxn modelId="{D0707A36-AFD7-4AAE-B0FD-93669289823A}" type="presParOf" srcId="{3F840DAD-6575-4B55-85F3-38278A10D92B}" destId="{5B64B5C5-C7DE-4350-8BAB-E51C27A029E6}" srcOrd="0" destOrd="0" presId="urn:microsoft.com/office/officeart/2005/8/layout/orgChart1"/>
    <dgm:cxn modelId="{B1B246E8-7D14-430D-B87D-25C3B781607A}" type="presParOf" srcId="{5B64B5C5-C7DE-4350-8BAB-E51C27A029E6}" destId="{580239FC-0C7D-4ACC-8E06-F6EA19549FBC}" srcOrd="0" destOrd="0" presId="urn:microsoft.com/office/officeart/2005/8/layout/orgChart1"/>
    <dgm:cxn modelId="{3AE085CB-5C45-4277-98A4-FF1390E64872}" type="presParOf" srcId="{5B64B5C5-C7DE-4350-8BAB-E51C27A029E6}" destId="{FEF25921-F509-4C0E-8FAC-85E61620E525}" srcOrd="1" destOrd="0" presId="urn:microsoft.com/office/officeart/2005/8/layout/orgChart1"/>
    <dgm:cxn modelId="{782CAC8B-494F-43F1-BD1C-85091996621E}" type="presParOf" srcId="{3F840DAD-6575-4B55-85F3-38278A10D92B}" destId="{6AE1D337-0578-48C0-9818-90558D9BAA08}" srcOrd="1" destOrd="0" presId="urn:microsoft.com/office/officeart/2005/8/layout/orgChart1"/>
    <dgm:cxn modelId="{BEC0FB83-9CD7-400C-8D01-35323177278B}" type="presParOf" srcId="{6AE1D337-0578-48C0-9818-90558D9BAA08}" destId="{8A7875D7-5616-44B2-BC8F-9486E72897EC}" srcOrd="0" destOrd="0" presId="urn:microsoft.com/office/officeart/2005/8/layout/orgChart1"/>
    <dgm:cxn modelId="{A080B07F-C0ED-4DAF-961B-A5F6004D0F15}" type="presParOf" srcId="{6AE1D337-0578-48C0-9818-90558D9BAA08}" destId="{D56D73BF-5051-4674-8AE9-EB86963A6F2B}" srcOrd="1" destOrd="0" presId="urn:microsoft.com/office/officeart/2005/8/layout/orgChart1"/>
    <dgm:cxn modelId="{A7A4E4E1-F3BC-4946-BA55-9F67F35AC418}" type="presParOf" srcId="{D56D73BF-5051-4674-8AE9-EB86963A6F2B}" destId="{72DD4BBD-BBD6-46B9-ADB6-FF08D60CD682}" srcOrd="0" destOrd="0" presId="urn:microsoft.com/office/officeart/2005/8/layout/orgChart1"/>
    <dgm:cxn modelId="{0924CAFA-3DF2-497F-AA0C-5A4EBA7367B4}" type="presParOf" srcId="{72DD4BBD-BBD6-46B9-ADB6-FF08D60CD682}" destId="{AA3448EC-46DE-4FB8-80E3-ED71FFA33256}" srcOrd="0" destOrd="0" presId="urn:microsoft.com/office/officeart/2005/8/layout/orgChart1"/>
    <dgm:cxn modelId="{83C6B891-3AEB-4C26-B7E6-E9F3B648C851}" type="presParOf" srcId="{72DD4BBD-BBD6-46B9-ADB6-FF08D60CD682}" destId="{56AE45FB-EE8F-4F73-A2F1-EE4E6031A4BE}" srcOrd="1" destOrd="0" presId="urn:microsoft.com/office/officeart/2005/8/layout/orgChart1"/>
    <dgm:cxn modelId="{21DB0979-EB48-4F4D-A4F7-AB92F7FC0B8F}" type="presParOf" srcId="{D56D73BF-5051-4674-8AE9-EB86963A6F2B}" destId="{2599F03E-648A-4780-BAE1-A13F91A9970D}" srcOrd="1" destOrd="0" presId="urn:microsoft.com/office/officeart/2005/8/layout/orgChart1"/>
    <dgm:cxn modelId="{6152990C-9440-45AF-AFD2-10D81E7AA9FB}" type="presParOf" srcId="{D56D73BF-5051-4674-8AE9-EB86963A6F2B}" destId="{BBD8AE09-F636-4F12-B53A-09DD9904C16A}" srcOrd="2" destOrd="0" presId="urn:microsoft.com/office/officeart/2005/8/layout/orgChart1"/>
    <dgm:cxn modelId="{F6A4DACE-B3BD-4617-8E22-CF3DE464C775}" type="presParOf" srcId="{3F840DAD-6575-4B55-85F3-38278A10D92B}" destId="{0999B08A-3634-4E19-A6E0-D47C1687F07F}" srcOrd="2" destOrd="0" presId="urn:microsoft.com/office/officeart/2005/8/layout/orgChart1"/>
    <dgm:cxn modelId="{97558290-660C-47BD-83F9-A92019993ED9}" type="presParOf" srcId="{C9D8759E-D158-42C4-9625-1F81549E2CDB}" destId="{96B2BE7D-AC18-4151-A84A-FE0C6A17936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3028A5D-3C1E-4C83-AF22-2A898E52298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9E9F8E-C3A2-40A4-A787-EFA2E5638C90}">
      <dgm:prSet phldrT="[Text]" custT="1"/>
      <dgm:spPr/>
      <dgm:t>
        <a:bodyPr/>
        <a:lstStyle/>
        <a:p>
          <a:r>
            <a:rPr lang="en-US" sz="3300" dirty="0"/>
            <a:t>COO</a:t>
          </a:r>
        </a:p>
      </dgm:t>
    </dgm:pt>
    <dgm:pt modelId="{DE73F8D1-EE79-447C-B57A-DC1519F7023D}" type="parTrans" cxnId="{3EC1F41A-76F9-451A-8B00-A8384B661989}">
      <dgm:prSet/>
      <dgm:spPr/>
      <dgm:t>
        <a:bodyPr/>
        <a:lstStyle/>
        <a:p>
          <a:endParaRPr lang="en-US"/>
        </a:p>
      </dgm:t>
    </dgm:pt>
    <dgm:pt modelId="{42232D6F-E331-42C5-859C-FD933918E45B}" type="sibTrans" cxnId="{3EC1F41A-76F9-451A-8B00-A8384B661989}">
      <dgm:prSet/>
      <dgm:spPr/>
      <dgm:t>
        <a:bodyPr/>
        <a:lstStyle/>
        <a:p>
          <a:endParaRPr lang="en-US"/>
        </a:p>
      </dgm:t>
    </dgm:pt>
    <dgm:pt modelId="{41A4640D-7641-4D00-81D7-B8CB04004F7F}">
      <dgm:prSet phldrT="[Text]" custT="1"/>
      <dgm:spPr/>
      <dgm:t>
        <a:bodyPr/>
        <a:lstStyle/>
        <a:p>
          <a:r>
            <a:rPr lang="en-US" sz="3300" dirty="0"/>
            <a:t>HR/IT Director</a:t>
          </a:r>
        </a:p>
      </dgm:t>
    </dgm:pt>
    <dgm:pt modelId="{B6746714-68BC-4C31-A4EB-4D12B24694B6}" type="parTrans" cxnId="{A925CD19-54A2-4D45-8D27-A6A9D04FC06B}">
      <dgm:prSet/>
      <dgm:spPr/>
      <dgm:t>
        <a:bodyPr/>
        <a:lstStyle/>
        <a:p>
          <a:endParaRPr lang="en-US"/>
        </a:p>
      </dgm:t>
    </dgm:pt>
    <dgm:pt modelId="{4559BA60-21A4-44B9-A61E-B77F67F72E2B}" type="sibTrans" cxnId="{A925CD19-54A2-4D45-8D27-A6A9D04FC06B}">
      <dgm:prSet/>
      <dgm:spPr/>
      <dgm:t>
        <a:bodyPr/>
        <a:lstStyle/>
        <a:p>
          <a:endParaRPr lang="en-US"/>
        </a:p>
      </dgm:t>
    </dgm:pt>
    <dgm:pt modelId="{72859026-70D0-4519-A7C2-BE2B00B25A9D}">
      <dgm:prSet custT="1"/>
      <dgm:spPr/>
      <dgm:t>
        <a:bodyPr/>
        <a:lstStyle/>
        <a:p>
          <a:r>
            <a:rPr lang="en-US" sz="3300" dirty="0"/>
            <a:t>HR Specialist</a:t>
          </a:r>
        </a:p>
      </dgm:t>
    </dgm:pt>
    <dgm:pt modelId="{54EAEC62-238F-447D-94FF-5C61E2899284}" type="parTrans" cxnId="{8F22F86B-4E6E-4571-9CDE-DAF2476AD190}">
      <dgm:prSet/>
      <dgm:spPr/>
      <dgm:t>
        <a:bodyPr/>
        <a:lstStyle/>
        <a:p>
          <a:endParaRPr lang="en-US"/>
        </a:p>
      </dgm:t>
    </dgm:pt>
    <dgm:pt modelId="{BA76A4D8-6A73-491C-966D-EFECE3B86555}" type="sibTrans" cxnId="{8F22F86B-4E6E-4571-9CDE-DAF2476AD190}">
      <dgm:prSet/>
      <dgm:spPr/>
      <dgm:t>
        <a:bodyPr/>
        <a:lstStyle/>
        <a:p>
          <a:endParaRPr lang="en-US"/>
        </a:p>
      </dgm:t>
    </dgm:pt>
    <dgm:pt modelId="{2295E5F9-CCEC-4B1B-B6A5-DF62D9B996A8}" type="pres">
      <dgm:prSet presAssocID="{E3028A5D-3C1E-4C83-AF22-2A898E52298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9D8759E-D158-42C4-9625-1F81549E2CDB}" type="pres">
      <dgm:prSet presAssocID="{ED9E9F8E-C3A2-40A4-A787-EFA2E5638C90}" presName="hierRoot1" presStyleCnt="0">
        <dgm:presLayoutVars>
          <dgm:hierBranch val="init"/>
        </dgm:presLayoutVars>
      </dgm:prSet>
      <dgm:spPr/>
    </dgm:pt>
    <dgm:pt modelId="{F04607CA-2988-49C1-B768-9FC24A61FE38}" type="pres">
      <dgm:prSet presAssocID="{ED9E9F8E-C3A2-40A4-A787-EFA2E5638C90}" presName="rootComposite1" presStyleCnt="0"/>
      <dgm:spPr/>
    </dgm:pt>
    <dgm:pt modelId="{F00810A8-2F27-4BEB-ADB0-395FAF343DFE}" type="pres">
      <dgm:prSet presAssocID="{ED9E9F8E-C3A2-40A4-A787-EFA2E5638C90}" presName="rootText1" presStyleLbl="node0" presStyleIdx="0" presStyleCnt="1">
        <dgm:presLayoutVars>
          <dgm:chPref val="3"/>
        </dgm:presLayoutVars>
      </dgm:prSet>
      <dgm:spPr/>
    </dgm:pt>
    <dgm:pt modelId="{0A155098-E1E2-491C-A9EB-88D99504CF82}" type="pres">
      <dgm:prSet presAssocID="{ED9E9F8E-C3A2-40A4-A787-EFA2E5638C90}" presName="rootConnector1" presStyleLbl="node1" presStyleIdx="0" presStyleCnt="0"/>
      <dgm:spPr/>
    </dgm:pt>
    <dgm:pt modelId="{15A04886-D74E-4FBC-BFF1-AD3B03EAA666}" type="pres">
      <dgm:prSet presAssocID="{ED9E9F8E-C3A2-40A4-A787-EFA2E5638C90}" presName="hierChild2" presStyleCnt="0"/>
      <dgm:spPr/>
    </dgm:pt>
    <dgm:pt modelId="{8B1FCB99-DD27-4387-A4DA-ACBAFAF62204}" type="pres">
      <dgm:prSet presAssocID="{B6746714-68BC-4C31-A4EB-4D12B24694B6}" presName="Name37" presStyleLbl="parChTrans1D2" presStyleIdx="0" presStyleCnt="1"/>
      <dgm:spPr/>
    </dgm:pt>
    <dgm:pt modelId="{3F840DAD-6575-4B55-85F3-38278A10D92B}" type="pres">
      <dgm:prSet presAssocID="{41A4640D-7641-4D00-81D7-B8CB04004F7F}" presName="hierRoot2" presStyleCnt="0">
        <dgm:presLayoutVars>
          <dgm:hierBranch val="init"/>
        </dgm:presLayoutVars>
      </dgm:prSet>
      <dgm:spPr/>
    </dgm:pt>
    <dgm:pt modelId="{5B64B5C5-C7DE-4350-8BAB-E51C27A029E6}" type="pres">
      <dgm:prSet presAssocID="{41A4640D-7641-4D00-81D7-B8CB04004F7F}" presName="rootComposite" presStyleCnt="0"/>
      <dgm:spPr/>
    </dgm:pt>
    <dgm:pt modelId="{580239FC-0C7D-4ACC-8E06-F6EA19549FBC}" type="pres">
      <dgm:prSet presAssocID="{41A4640D-7641-4D00-81D7-B8CB04004F7F}" presName="rootText" presStyleLbl="node2" presStyleIdx="0" presStyleCnt="1">
        <dgm:presLayoutVars>
          <dgm:chPref val="3"/>
        </dgm:presLayoutVars>
      </dgm:prSet>
      <dgm:spPr/>
    </dgm:pt>
    <dgm:pt modelId="{FEF25921-F509-4C0E-8FAC-85E61620E525}" type="pres">
      <dgm:prSet presAssocID="{41A4640D-7641-4D00-81D7-B8CB04004F7F}" presName="rootConnector" presStyleLbl="node2" presStyleIdx="0" presStyleCnt="1"/>
      <dgm:spPr/>
    </dgm:pt>
    <dgm:pt modelId="{6AE1D337-0578-48C0-9818-90558D9BAA08}" type="pres">
      <dgm:prSet presAssocID="{41A4640D-7641-4D00-81D7-B8CB04004F7F}" presName="hierChild4" presStyleCnt="0"/>
      <dgm:spPr/>
    </dgm:pt>
    <dgm:pt modelId="{8A7875D7-5616-44B2-BC8F-9486E72897EC}" type="pres">
      <dgm:prSet presAssocID="{54EAEC62-238F-447D-94FF-5C61E2899284}" presName="Name37" presStyleLbl="parChTrans1D3" presStyleIdx="0" presStyleCnt="1"/>
      <dgm:spPr/>
    </dgm:pt>
    <dgm:pt modelId="{D56D73BF-5051-4674-8AE9-EB86963A6F2B}" type="pres">
      <dgm:prSet presAssocID="{72859026-70D0-4519-A7C2-BE2B00B25A9D}" presName="hierRoot2" presStyleCnt="0">
        <dgm:presLayoutVars>
          <dgm:hierBranch val="init"/>
        </dgm:presLayoutVars>
      </dgm:prSet>
      <dgm:spPr/>
    </dgm:pt>
    <dgm:pt modelId="{72DD4BBD-BBD6-46B9-ADB6-FF08D60CD682}" type="pres">
      <dgm:prSet presAssocID="{72859026-70D0-4519-A7C2-BE2B00B25A9D}" presName="rootComposite" presStyleCnt="0"/>
      <dgm:spPr/>
    </dgm:pt>
    <dgm:pt modelId="{AA3448EC-46DE-4FB8-80E3-ED71FFA33256}" type="pres">
      <dgm:prSet presAssocID="{72859026-70D0-4519-A7C2-BE2B00B25A9D}" presName="rootText" presStyleLbl="node3" presStyleIdx="0" presStyleCnt="1">
        <dgm:presLayoutVars>
          <dgm:chPref val="3"/>
        </dgm:presLayoutVars>
      </dgm:prSet>
      <dgm:spPr/>
    </dgm:pt>
    <dgm:pt modelId="{56AE45FB-EE8F-4F73-A2F1-EE4E6031A4BE}" type="pres">
      <dgm:prSet presAssocID="{72859026-70D0-4519-A7C2-BE2B00B25A9D}" presName="rootConnector" presStyleLbl="node3" presStyleIdx="0" presStyleCnt="1"/>
      <dgm:spPr/>
    </dgm:pt>
    <dgm:pt modelId="{2599F03E-648A-4780-BAE1-A13F91A9970D}" type="pres">
      <dgm:prSet presAssocID="{72859026-70D0-4519-A7C2-BE2B00B25A9D}" presName="hierChild4" presStyleCnt="0"/>
      <dgm:spPr/>
    </dgm:pt>
    <dgm:pt modelId="{BBD8AE09-F636-4F12-B53A-09DD9904C16A}" type="pres">
      <dgm:prSet presAssocID="{72859026-70D0-4519-A7C2-BE2B00B25A9D}" presName="hierChild5" presStyleCnt="0"/>
      <dgm:spPr/>
    </dgm:pt>
    <dgm:pt modelId="{0999B08A-3634-4E19-A6E0-D47C1687F07F}" type="pres">
      <dgm:prSet presAssocID="{41A4640D-7641-4D00-81D7-B8CB04004F7F}" presName="hierChild5" presStyleCnt="0"/>
      <dgm:spPr/>
    </dgm:pt>
    <dgm:pt modelId="{96B2BE7D-AC18-4151-A84A-FE0C6A17936F}" type="pres">
      <dgm:prSet presAssocID="{ED9E9F8E-C3A2-40A4-A787-EFA2E5638C90}" presName="hierChild3" presStyleCnt="0"/>
      <dgm:spPr/>
    </dgm:pt>
  </dgm:ptLst>
  <dgm:cxnLst>
    <dgm:cxn modelId="{CE08B309-ADBF-4AAA-9F8A-931FF7C4CA66}" type="presOf" srcId="{B6746714-68BC-4C31-A4EB-4D12B24694B6}" destId="{8B1FCB99-DD27-4387-A4DA-ACBAFAF62204}" srcOrd="0" destOrd="0" presId="urn:microsoft.com/office/officeart/2005/8/layout/orgChart1"/>
    <dgm:cxn modelId="{36C3CF16-C3F7-4603-B90B-1BAC0F11E88D}" type="presOf" srcId="{54EAEC62-238F-447D-94FF-5C61E2899284}" destId="{8A7875D7-5616-44B2-BC8F-9486E72897EC}" srcOrd="0" destOrd="0" presId="urn:microsoft.com/office/officeart/2005/8/layout/orgChart1"/>
    <dgm:cxn modelId="{A925CD19-54A2-4D45-8D27-A6A9D04FC06B}" srcId="{ED9E9F8E-C3A2-40A4-A787-EFA2E5638C90}" destId="{41A4640D-7641-4D00-81D7-B8CB04004F7F}" srcOrd="0" destOrd="0" parTransId="{B6746714-68BC-4C31-A4EB-4D12B24694B6}" sibTransId="{4559BA60-21A4-44B9-A61E-B77F67F72E2B}"/>
    <dgm:cxn modelId="{3EC1F41A-76F9-451A-8B00-A8384B661989}" srcId="{E3028A5D-3C1E-4C83-AF22-2A898E52298D}" destId="{ED9E9F8E-C3A2-40A4-A787-EFA2E5638C90}" srcOrd="0" destOrd="0" parTransId="{DE73F8D1-EE79-447C-B57A-DC1519F7023D}" sibTransId="{42232D6F-E331-42C5-859C-FD933918E45B}"/>
    <dgm:cxn modelId="{B6682A1E-2B5D-4B4D-8D33-31F5E88A81B2}" type="presOf" srcId="{41A4640D-7641-4D00-81D7-B8CB04004F7F}" destId="{FEF25921-F509-4C0E-8FAC-85E61620E525}" srcOrd="1" destOrd="0" presId="urn:microsoft.com/office/officeart/2005/8/layout/orgChart1"/>
    <dgm:cxn modelId="{8F22F86B-4E6E-4571-9CDE-DAF2476AD190}" srcId="{41A4640D-7641-4D00-81D7-B8CB04004F7F}" destId="{72859026-70D0-4519-A7C2-BE2B00B25A9D}" srcOrd="0" destOrd="0" parTransId="{54EAEC62-238F-447D-94FF-5C61E2899284}" sibTransId="{BA76A4D8-6A73-491C-966D-EFECE3B86555}"/>
    <dgm:cxn modelId="{A1603F86-AC1F-431B-8D85-A2FA963EE024}" type="presOf" srcId="{72859026-70D0-4519-A7C2-BE2B00B25A9D}" destId="{56AE45FB-EE8F-4F73-A2F1-EE4E6031A4BE}" srcOrd="1" destOrd="0" presId="urn:microsoft.com/office/officeart/2005/8/layout/orgChart1"/>
    <dgm:cxn modelId="{EDCB75A1-7892-47E5-B0E8-A08B14F5EC9A}" type="presOf" srcId="{41A4640D-7641-4D00-81D7-B8CB04004F7F}" destId="{580239FC-0C7D-4ACC-8E06-F6EA19549FBC}" srcOrd="0" destOrd="0" presId="urn:microsoft.com/office/officeart/2005/8/layout/orgChart1"/>
    <dgm:cxn modelId="{8C7F59C2-37C2-4E9F-AEA7-7EFA686F8DE1}" type="presOf" srcId="{E3028A5D-3C1E-4C83-AF22-2A898E52298D}" destId="{2295E5F9-CCEC-4B1B-B6A5-DF62D9B996A8}" srcOrd="0" destOrd="0" presId="urn:microsoft.com/office/officeart/2005/8/layout/orgChart1"/>
    <dgm:cxn modelId="{B6E2F2D5-6C95-4927-A7C3-C98237FD4DBF}" type="presOf" srcId="{72859026-70D0-4519-A7C2-BE2B00B25A9D}" destId="{AA3448EC-46DE-4FB8-80E3-ED71FFA33256}" srcOrd="0" destOrd="0" presId="urn:microsoft.com/office/officeart/2005/8/layout/orgChart1"/>
    <dgm:cxn modelId="{02031CDF-2520-4447-8AFA-816133E5F7C8}" type="presOf" srcId="{ED9E9F8E-C3A2-40A4-A787-EFA2E5638C90}" destId="{F00810A8-2F27-4BEB-ADB0-395FAF343DFE}" srcOrd="0" destOrd="0" presId="urn:microsoft.com/office/officeart/2005/8/layout/orgChart1"/>
    <dgm:cxn modelId="{90AEA4FC-9E17-4530-B877-CA9EF2FA449B}" type="presOf" srcId="{ED9E9F8E-C3A2-40A4-A787-EFA2E5638C90}" destId="{0A155098-E1E2-491C-A9EB-88D99504CF82}" srcOrd="1" destOrd="0" presId="urn:microsoft.com/office/officeart/2005/8/layout/orgChart1"/>
    <dgm:cxn modelId="{DB214601-6969-4D91-AB0C-4030C5B09443}" type="presParOf" srcId="{2295E5F9-CCEC-4B1B-B6A5-DF62D9B996A8}" destId="{C9D8759E-D158-42C4-9625-1F81549E2CDB}" srcOrd="0" destOrd="0" presId="urn:microsoft.com/office/officeart/2005/8/layout/orgChart1"/>
    <dgm:cxn modelId="{8699F520-DB7D-4B99-B062-9A1AB319387F}" type="presParOf" srcId="{C9D8759E-D158-42C4-9625-1F81549E2CDB}" destId="{F04607CA-2988-49C1-B768-9FC24A61FE38}" srcOrd="0" destOrd="0" presId="urn:microsoft.com/office/officeart/2005/8/layout/orgChart1"/>
    <dgm:cxn modelId="{35BF8401-168C-43C3-952C-AD0F5A136069}" type="presParOf" srcId="{F04607CA-2988-49C1-B768-9FC24A61FE38}" destId="{F00810A8-2F27-4BEB-ADB0-395FAF343DFE}" srcOrd="0" destOrd="0" presId="urn:microsoft.com/office/officeart/2005/8/layout/orgChart1"/>
    <dgm:cxn modelId="{F27F5862-333F-48B4-831E-ECCE4422EE1B}" type="presParOf" srcId="{F04607CA-2988-49C1-B768-9FC24A61FE38}" destId="{0A155098-E1E2-491C-A9EB-88D99504CF82}" srcOrd="1" destOrd="0" presId="urn:microsoft.com/office/officeart/2005/8/layout/orgChart1"/>
    <dgm:cxn modelId="{4921BED3-DA16-4A85-8657-D3851665EA40}" type="presParOf" srcId="{C9D8759E-D158-42C4-9625-1F81549E2CDB}" destId="{15A04886-D74E-4FBC-BFF1-AD3B03EAA666}" srcOrd="1" destOrd="0" presId="urn:microsoft.com/office/officeart/2005/8/layout/orgChart1"/>
    <dgm:cxn modelId="{5CD22B96-2306-4285-8CD7-111660296247}" type="presParOf" srcId="{15A04886-D74E-4FBC-BFF1-AD3B03EAA666}" destId="{8B1FCB99-DD27-4387-A4DA-ACBAFAF62204}" srcOrd="0" destOrd="0" presId="urn:microsoft.com/office/officeart/2005/8/layout/orgChart1"/>
    <dgm:cxn modelId="{17A1E8B7-BFD2-43A7-BE84-458663A48A21}" type="presParOf" srcId="{15A04886-D74E-4FBC-BFF1-AD3B03EAA666}" destId="{3F840DAD-6575-4B55-85F3-38278A10D92B}" srcOrd="1" destOrd="0" presId="urn:microsoft.com/office/officeart/2005/8/layout/orgChart1"/>
    <dgm:cxn modelId="{D0707A36-AFD7-4AAE-B0FD-93669289823A}" type="presParOf" srcId="{3F840DAD-6575-4B55-85F3-38278A10D92B}" destId="{5B64B5C5-C7DE-4350-8BAB-E51C27A029E6}" srcOrd="0" destOrd="0" presId="urn:microsoft.com/office/officeart/2005/8/layout/orgChart1"/>
    <dgm:cxn modelId="{B1B246E8-7D14-430D-B87D-25C3B781607A}" type="presParOf" srcId="{5B64B5C5-C7DE-4350-8BAB-E51C27A029E6}" destId="{580239FC-0C7D-4ACC-8E06-F6EA19549FBC}" srcOrd="0" destOrd="0" presId="urn:microsoft.com/office/officeart/2005/8/layout/orgChart1"/>
    <dgm:cxn modelId="{3AE085CB-5C45-4277-98A4-FF1390E64872}" type="presParOf" srcId="{5B64B5C5-C7DE-4350-8BAB-E51C27A029E6}" destId="{FEF25921-F509-4C0E-8FAC-85E61620E525}" srcOrd="1" destOrd="0" presId="urn:microsoft.com/office/officeart/2005/8/layout/orgChart1"/>
    <dgm:cxn modelId="{782CAC8B-494F-43F1-BD1C-85091996621E}" type="presParOf" srcId="{3F840DAD-6575-4B55-85F3-38278A10D92B}" destId="{6AE1D337-0578-48C0-9818-90558D9BAA08}" srcOrd="1" destOrd="0" presId="urn:microsoft.com/office/officeart/2005/8/layout/orgChart1"/>
    <dgm:cxn modelId="{BEC0FB83-9CD7-400C-8D01-35323177278B}" type="presParOf" srcId="{6AE1D337-0578-48C0-9818-90558D9BAA08}" destId="{8A7875D7-5616-44B2-BC8F-9486E72897EC}" srcOrd="0" destOrd="0" presId="urn:microsoft.com/office/officeart/2005/8/layout/orgChart1"/>
    <dgm:cxn modelId="{A080B07F-C0ED-4DAF-961B-A5F6004D0F15}" type="presParOf" srcId="{6AE1D337-0578-48C0-9818-90558D9BAA08}" destId="{D56D73BF-5051-4674-8AE9-EB86963A6F2B}" srcOrd="1" destOrd="0" presId="urn:microsoft.com/office/officeart/2005/8/layout/orgChart1"/>
    <dgm:cxn modelId="{A7A4E4E1-F3BC-4946-BA55-9F67F35AC418}" type="presParOf" srcId="{D56D73BF-5051-4674-8AE9-EB86963A6F2B}" destId="{72DD4BBD-BBD6-46B9-ADB6-FF08D60CD682}" srcOrd="0" destOrd="0" presId="urn:microsoft.com/office/officeart/2005/8/layout/orgChart1"/>
    <dgm:cxn modelId="{0924CAFA-3DF2-497F-AA0C-5A4EBA7367B4}" type="presParOf" srcId="{72DD4BBD-BBD6-46B9-ADB6-FF08D60CD682}" destId="{AA3448EC-46DE-4FB8-80E3-ED71FFA33256}" srcOrd="0" destOrd="0" presId="urn:microsoft.com/office/officeart/2005/8/layout/orgChart1"/>
    <dgm:cxn modelId="{83C6B891-3AEB-4C26-B7E6-E9F3B648C851}" type="presParOf" srcId="{72DD4BBD-BBD6-46B9-ADB6-FF08D60CD682}" destId="{56AE45FB-EE8F-4F73-A2F1-EE4E6031A4BE}" srcOrd="1" destOrd="0" presId="urn:microsoft.com/office/officeart/2005/8/layout/orgChart1"/>
    <dgm:cxn modelId="{21DB0979-EB48-4F4D-A4F7-AB92F7FC0B8F}" type="presParOf" srcId="{D56D73BF-5051-4674-8AE9-EB86963A6F2B}" destId="{2599F03E-648A-4780-BAE1-A13F91A9970D}" srcOrd="1" destOrd="0" presId="urn:microsoft.com/office/officeart/2005/8/layout/orgChart1"/>
    <dgm:cxn modelId="{6152990C-9440-45AF-AFD2-10D81E7AA9FB}" type="presParOf" srcId="{D56D73BF-5051-4674-8AE9-EB86963A6F2B}" destId="{BBD8AE09-F636-4F12-B53A-09DD9904C16A}" srcOrd="2" destOrd="0" presId="urn:microsoft.com/office/officeart/2005/8/layout/orgChart1"/>
    <dgm:cxn modelId="{F6A4DACE-B3BD-4617-8E22-CF3DE464C775}" type="presParOf" srcId="{3F840DAD-6575-4B55-85F3-38278A10D92B}" destId="{0999B08A-3634-4E19-A6E0-D47C1687F07F}" srcOrd="2" destOrd="0" presId="urn:microsoft.com/office/officeart/2005/8/layout/orgChart1"/>
    <dgm:cxn modelId="{97558290-660C-47BD-83F9-A92019993ED9}" type="presParOf" srcId="{C9D8759E-D158-42C4-9625-1F81549E2CDB}" destId="{96B2BE7D-AC18-4151-A84A-FE0C6A17936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3028A5D-3C1E-4C83-AF22-2A898E52298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9E9F8E-C3A2-40A4-A787-EFA2E5638C90}">
      <dgm:prSet phldrT="[Text]" custT="1"/>
      <dgm:spPr/>
      <dgm:t>
        <a:bodyPr/>
        <a:lstStyle/>
        <a:p>
          <a:r>
            <a:rPr lang="en-US" sz="3300" dirty="0"/>
            <a:t>Finance Director</a:t>
          </a:r>
        </a:p>
      </dgm:t>
    </dgm:pt>
    <dgm:pt modelId="{DE73F8D1-EE79-447C-B57A-DC1519F7023D}" type="parTrans" cxnId="{3EC1F41A-76F9-451A-8B00-A8384B661989}">
      <dgm:prSet/>
      <dgm:spPr/>
      <dgm:t>
        <a:bodyPr/>
        <a:lstStyle/>
        <a:p>
          <a:endParaRPr lang="en-US"/>
        </a:p>
      </dgm:t>
    </dgm:pt>
    <dgm:pt modelId="{42232D6F-E331-42C5-859C-FD933918E45B}" type="sibTrans" cxnId="{3EC1F41A-76F9-451A-8B00-A8384B661989}">
      <dgm:prSet/>
      <dgm:spPr/>
      <dgm:t>
        <a:bodyPr/>
        <a:lstStyle/>
        <a:p>
          <a:endParaRPr lang="en-US"/>
        </a:p>
      </dgm:t>
    </dgm:pt>
    <dgm:pt modelId="{41A4640D-7641-4D00-81D7-B8CB04004F7F}">
      <dgm:prSet phldrT="[Text]" custT="1"/>
      <dgm:spPr/>
      <dgm:t>
        <a:bodyPr/>
        <a:lstStyle/>
        <a:p>
          <a:r>
            <a:rPr lang="en-US" sz="3300" dirty="0"/>
            <a:t>HR Manager</a:t>
          </a:r>
        </a:p>
      </dgm:t>
    </dgm:pt>
    <dgm:pt modelId="{B6746714-68BC-4C31-A4EB-4D12B24694B6}" type="parTrans" cxnId="{A925CD19-54A2-4D45-8D27-A6A9D04FC06B}">
      <dgm:prSet/>
      <dgm:spPr/>
      <dgm:t>
        <a:bodyPr/>
        <a:lstStyle/>
        <a:p>
          <a:endParaRPr lang="en-US"/>
        </a:p>
      </dgm:t>
    </dgm:pt>
    <dgm:pt modelId="{4559BA60-21A4-44B9-A61E-B77F67F72E2B}" type="sibTrans" cxnId="{A925CD19-54A2-4D45-8D27-A6A9D04FC06B}">
      <dgm:prSet/>
      <dgm:spPr/>
      <dgm:t>
        <a:bodyPr/>
        <a:lstStyle/>
        <a:p>
          <a:endParaRPr lang="en-US"/>
        </a:p>
      </dgm:t>
    </dgm:pt>
    <dgm:pt modelId="{72859026-70D0-4519-A7C2-BE2B00B25A9D}">
      <dgm:prSet/>
      <dgm:spPr/>
      <dgm:t>
        <a:bodyPr/>
        <a:lstStyle/>
        <a:p>
          <a:r>
            <a:rPr lang="en-US" dirty="0"/>
            <a:t>HR Coordinator </a:t>
          </a:r>
        </a:p>
      </dgm:t>
    </dgm:pt>
    <dgm:pt modelId="{54EAEC62-238F-447D-94FF-5C61E2899284}" type="parTrans" cxnId="{8F22F86B-4E6E-4571-9CDE-DAF2476AD190}">
      <dgm:prSet/>
      <dgm:spPr/>
      <dgm:t>
        <a:bodyPr/>
        <a:lstStyle/>
        <a:p>
          <a:endParaRPr lang="en-US"/>
        </a:p>
      </dgm:t>
    </dgm:pt>
    <dgm:pt modelId="{BA76A4D8-6A73-491C-966D-EFECE3B86555}" type="sibTrans" cxnId="{8F22F86B-4E6E-4571-9CDE-DAF2476AD190}">
      <dgm:prSet/>
      <dgm:spPr/>
      <dgm:t>
        <a:bodyPr/>
        <a:lstStyle/>
        <a:p>
          <a:endParaRPr lang="en-US"/>
        </a:p>
      </dgm:t>
    </dgm:pt>
    <dgm:pt modelId="{2295E5F9-CCEC-4B1B-B6A5-DF62D9B996A8}" type="pres">
      <dgm:prSet presAssocID="{E3028A5D-3C1E-4C83-AF22-2A898E52298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9D8759E-D158-42C4-9625-1F81549E2CDB}" type="pres">
      <dgm:prSet presAssocID="{ED9E9F8E-C3A2-40A4-A787-EFA2E5638C90}" presName="hierRoot1" presStyleCnt="0">
        <dgm:presLayoutVars>
          <dgm:hierBranch val="init"/>
        </dgm:presLayoutVars>
      </dgm:prSet>
      <dgm:spPr/>
    </dgm:pt>
    <dgm:pt modelId="{F04607CA-2988-49C1-B768-9FC24A61FE38}" type="pres">
      <dgm:prSet presAssocID="{ED9E9F8E-C3A2-40A4-A787-EFA2E5638C90}" presName="rootComposite1" presStyleCnt="0"/>
      <dgm:spPr/>
    </dgm:pt>
    <dgm:pt modelId="{F00810A8-2F27-4BEB-ADB0-395FAF343DFE}" type="pres">
      <dgm:prSet presAssocID="{ED9E9F8E-C3A2-40A4-A787-EFA2E5638C90}" presName="rootText1" presStyleLbl="node0" presStyleIdx="0" presStyleCnt="1">
        <dgm:presLayoutVars>
          <dgm:chPref val="3"/>
        </dgm:presLayoutVars>
      </dgm:prSet>
      <dgm:spPr/>
    </dgm:pt>
    <dgm:pt modelId="{0A155098-E1E2-491C-A9EB-88D99504CF82}" type="pres">
      <dgm:prSet presAssocID="{ED9E9F8E-C3A2-40A4-A787-EFA2E5638C90}" presName="rootConnector1" presStyleLbl="node1" presStyleIdx="0" presStyleCnt="0"/>
      <dgm:spPr/>
    </dgm:pt>
    <dgm:pt modelId="{15A04886-D74E-4FBC-BFF1-AD3B03EAA666}" type="pres">
      <dgm:prSet presAssocID="{ED9E9F8E-C3A2-40A4-A787-EFA2E5638C90}" presName="hierChild2" presStyleCnt="0"/>
      <dgm:spPr/>
    </dgm:pt>
    <dgm:pt modelId="{8B1FCB99-DD27-4387-A4DA-ACBAFAF62204}" type="pres">
      <dgm:prSet presAssocID="{B6746714-68BC-4C31-A4EB-4D12B24694B6}" presName="Name37" presStyleLbl="parChTrans1D2" presStyleIdx="0" presStyleCnt="1"/>
      <dgm:spPr/>
    </dgm:pt>
    <dgm:pt modelId="{3F840DAD-6575-4B55-85F3-38278A10D92B}" type="pres">
      <dgm:prSet presAssocID="{41A4640D-7641-4D00-81D7-B8CB04004F7F}" presName="hierRoot2" presStyleCnt="0">
        <dgm:presLayoutVars>
          <dgm:hierBranch val="init"/>
        </dgm:presLayoutVars>
      </dgm:prSet>
      <dgm:spPr/>
    </dgm:pt>
    <dgm:pt modelId="{5B64B5C5-C7DE-4350-8BAB-E51C27A029E6}" type="pres">
      <dgm:prSet presAssocID="{41A4640D-7641-4D00-81D7-B8CB04004F7F}" presName="rootComposite" presStyleCnt="0"/>
      <dgm:spPr/>
    </dgm:pt>
    <dgm:pt modelId="{580239FC-0C7D-4ACC-8E06-F6EA19549FBC}" type="pres">
      <dgm:prSet presAssocID="{41A4640D-7641-4D00-81D7-B8CB04004F7F}" presName="rootText" presStyleLbl="node2" presStyleIdx="0" presStyleCnt="1">
        <dgm:presLayoutVars>
          <dgm:chPref val="3"/>
        </dgm:presLayoutVars>
      </dgm:prSet>
      <dgm:spPr/>
    </dgm:pt>
    <dgm:pt modelId="{FEF25921-F509-4C0E-8FAC-85E61620E525}" type="pres">
      <dgm:prSet presAssocID="{41A4640D-7641-4D00-81D7-B8CB04004F7F}" presName="rootConnector" presStyleLbl="node2" presStyleIdx="0" presStyleCnt="1"/>
      <dgm:spPr/>
    </dgm:pt>
    <dgm:pt modelId="{6AE1D337-0578-48C0-9818-90558D9BAA08}" type="pres">
      <dgm:prSet presAssocID="{41A4640D-7641-4D00-81D7-B8CB04004F7F}" presName="hierChild4" presStyleCnt="0"/>
      <dgm:spPr/>
    </dgm:pt>
    <dgm:pt modelId="{8A7875D7-5616-44B2-BC8F-9486E72897EC}" type="pres">
      <dgm:prSet presAssocID="{54EAEC62-238F-447D-94FF-5C61E2899284}" presName="Name37" presStyleLbl="parChTrans1D3" presStyleIdx="0" presStyleCnt="1"/>
      <dgm:spPr/>
    </dgm:pt>
    <dgm:pt modelId="{D56D73BF-5051-4674-8AE9-EB86963A6F2B}" type="pres">
      <dgm:prSet presAssocID="{72859026-70D0-4519-A7C2-BE2B00B25A9D}" presName="hierRoot2" presStyleCnt="0">
        <dgm:presLayoutVars>
          <dgm:hierBranch val="init"/>
        </dgm:presLayoutVars>
      </dgm:prSet>
      <dgm:spPr/>
    </dgm:pt>
    <dgm:pt modelId="{72DD4BBD-BBD6-46B9-ADB6-FF08D60CD682}" type="pres">
      <dgm:prSet presAssocID="{72859026-70D0-4519-A7C2-BE2B00B25A9D}" presName="rootComposite" presStyleCnt="0"/>
      <dgm:spPr/>
    </dgm:pt>
    <dgm:pt modelId="{AA3448EC-46DE-4FB8-80E3-ED71FFA33256}" type="pres">
      <dgm:prSet presAssocID="{72859026-70D0-4519-A7C2-BE2B00B25A9D}" presName="rootText" presStyleLbl="node3" presStyleIdx="0" presStyleCnt="1">
        <dgm:presLayoutVars>
          <dgm:chPref val="3"/>
        </dgm:presLayoutVars>
      </dgm:prSet>
      <dgm:spPr/>
    </dgm:pt>
    <dgm:pt modelId="{56AE45FB-EE8F-4F73-A2F1-EE4E6031A4BE}" type="pres">
      <dgm:prSet presAssocID="{72859026-70D0-4519-A7C2-BE2B00B25A9D}" presName="rootConnector" presStyleLbl="node3" presStyleIdx="0" presStyleCnt="1"/>
      <dgm:spPr/>
    </dgm:pt>
    <dgm:pt modelId="{2599F03E-648A-4780-BAE1-A13F91A9970D}" type="pres">
      <dgm:prSet presAssocID="{72859026-70D0-4519-A7C2-BE2B00B25A9D}" presName="hierChild4" presStyleCnt="0"/>
      <dgm:spPr/>
    </dgm:pt>
    <dgm:pt modelId="{BBD8AE09-F636-4F12-B53A-09DD9904C16A}" type="pres">
      <dgm:prSet presAssocID="{72859026-70D0-4519-A7C2-BE2B00B25A9D}" presName="hierChild5" presStyleCnt="0"/>
      <dgm:spPr/>
    </dgm:pt>
    <dgm:pt modelId="{0999B08A-3634-4E19-A6E0-D47C1687F07F}" type="pres">
      <dgm:prSet presAssocID="{41A4640D-7641-4D00-81D7-B8CB04004F7F}" presName="hierChild5" presStyleCnt="0"/>
      <dgm:spPr/>
    </dgm:pt>
    <dgm:pt modelId="{96B2BE7D-AC18-4151-A84A-FE0C6A17936F}" type="pres">
      <dgm:prSet presAssocID="{ED9E9F8E-C3A2-40A4-A787-EFA2E5638C90}" presName="hierChild3" presStyleCnt="0"/>
      <dgm:spPr/>
    </dgm:pt>
  </dgm:ptLst>
  <dgm:cxnLst>
    <dgm:cxn modelId="{CE08B309-ADBF-4AAA-9F8A-931FF7C4CA66}" type="presOf" srcId="{B6746714-68BC-4C31-A4EB-4D12B24694B6}" destId="{8B1FCB99-DD27-4387-A4DA-ACBAFAF62204}" srcOrd="0" destOrd="0" presId="urn:microsoft.com/office/officeart/2005/8/layout/orgChart1"/>
    <dgm:cxn modelId="{36C3CF16-C3F7-4603-B90B-1BAC0F11E88D}" type="presOf" srcId="{54EAEC62-238F-447D-94FF-5C61E2899284}" destId="{8A7875D7-5616-44B2-BC8F-9486E72897EC}" srcOrd="0" destOrd="0" presId="urn:microsoft.com/office/officeart/2005/8/layout/orgChart1"/>
    <dgm:cxn modelId="{A925CD19-54A2-4D45-8D27-A6A9D04FC06B}" srcId="{ED9E9F8E-C3A2-40A4-A787-EFA2E5638C90}" destId="{41A4640D-7641-4D00-81D7-B8CB04004F7F}" srcOrd="0" destOrd="0" parTransId="{B6746714-68BC-4C31-A4EB-4D12B24694B6}" sibTransId="{4559BA60-21A4-44B9-A61E-B77F67F72E2B}"/>
    <dgm:cxn modelId="{3EC1F41A-76F9-451A-8B00-A8384B661989}" srcId="{E3028A5D-3C1E-4C83-AF22-2A898E52298D}" destId="{ED9E9F8E-C3A2-40A4-A787-EFA2E5638C90}" srcOrd="0" destOrd="0" parTransId="{DE73F8D1-EE79-447C-B57A-DC1519F7023D}" sibTransId="{42232D6F-E331-42C5-859C-FD933918E45B}"/>
    <dgm:cxn modelId="{B6682A1E-2B5D-4B4D-8D33-31F5E88A81B2}" type="presOf" srcId="{41A4640D-7641-4D00-81D7-B8CB04004F7F}" destId="{FEF25921-F509-4C0E-8FAC-85E61620E525}" srcOrd="1" destOrd="0" presId="urn:microsoft.com/office/officeart/2005/8/layout/orgChart1"/>
    <dgm:cxn modelId="{8F22F86B-4E6E-4571-9CDE-DAF2476AD190}" srcId="{41A4640D-7641-4D00-81D7-B8CB04004F7F}" destId="{72859026-70D0-4519-A7C2-BE2B00B25A9D}" srcOrd="0" destOrd="0" parTransId="{54EAEC62-238F-447D-94FF-5C61E2899284}" sibTransId="{BA76A4D8-6A73-491C-966D-EFECE3B86555}"/>
    <dgm:cxn modelId="{A1603F86-AC1F-431B-8D85-A2FA963EE024}" type="presOf" srcId="{72859026-70D0-4519-A7C2-BE2B00B25A9D}" destId="{56AE45FB-EE8F-4F73-A2F1-EE4E6031A4BE}" srcOrd="1" destOrd="0" presId="urn:microsoft.com/office/officeart/2005/8/layout/orgChart1"/>
    <dgm:cxn modelId="{EDCB75A1-7892-47E5-B0E8-A08B14F5EC9A}" type="presOf" srcId="{41A4640D-7641-4D00-81D7-B8CB04004F7F}" destId="{580239FC-0C7D-4ACC-8E06-F6EA19549FBC}" srcOrd="0" destOrd="0" presId="urn:microsoft.com/office/officeart/2005/8/layout/orgChart1"/>
    <dgm:cxn modelId="{8C7F59C2-37C2-4E9F-AEA7-7EFA686F8DE1}" type="presOf" srcId="{E3028A5D-3C1E-4C83-AF22-2A898E52298D}" destId="{2295E5F9-CCEC-4B1B-B6A5-DF62D9B996A8}" srcOrd="0" destOrd="0" presId="urn:microsoft.com/office/officeart/2005/8/layout/orgChart1"/>
    <dgm:cxn modelId="{B6E2F2D5-6C95-4927-A7C3-C98237FD4DBF}" type="presOf" srcId="{72859026-70D0-4519-A7C2-BE2B00B25A9D}" destId="{AA3448EC-46DE-4FB8-80E3-ED71FFA33256}" srcOrd="0" destOrd="0" presId="urn:microsoft.com/office/officeart/2005/8/layout/orgChart1"/>
    <dgm:cxn modelId="{02031CDF-2520-4447-8AFA-816133E5F7C8}" type="presOf" srcId="{ED9E9F8E-C3A2-40A4-A787-EFA2E5638C90}" destId="{F00810A8-2F27-4BEB-ADB0-395FAF343DFE}" srcOrd="0" destOrd="0" presId="urn:microsoft.com/office/officeart/2005/8/layout/orgChart1"/>
    <dgm:cxn modelId="{90AEA4FC-9E17-4530-B877-CA9EF2FA449B}" type="presOf" srcId="{ED9E9F8E-C3A2-40A4-A787-EFA2E5638C90}" destId="{0A155098-E1E2-491C-A9EB-88D99504CF82}" srcOrd="1" destOrd="0" presId="urn:microsoft.com/office/officeart/2005/8/layout/orgChart1"/>
    <dgm:cxn modelId="{DB214601-6969-4D91-AB0C-4030C5B09443}" type="presParOf" srcId="{2295E5F9-CCEC-4B1B-B6A5-DF62D9B996A8}" destId="{C9D8759E-D158-42C4-9625-1F81549E2CDB}" srcOrd="0" destOrd="0" presId="urn:microsoft.com/office/officeart/2005/8/layout/orgChart1"/>
    <dgm:cxn modelId="{8699F520-DB7D-4B99-B062-9A1AB319387F}" type="presParOf" srcId="{C9D8759E-D158-42C4-9625-1F81549E2CDB}" destId="{F04607CA-2988-49C1-B768-9FC24A61FE38}" srcOrd="0" destOrd="0" presId="urn:microsoft.com/office/officeart/2005/8/layout/orgChart1"/>
    <dgm:cxn modelId="{35BF8401-168C-43C3-952C-AD0F5A136069}" type="presParOf" srcId="{F04607CA-2988-49C1-B768-9FC24A61FE38}" destId="{F00810A8-2F27-4BEB-ADB0-395FAF343DFE}" srcOrd="0" destOrd="0" presId="urn:microsoft.com/office/officeart/2005/8/layout/orgChart1"/>
    <dgm:cxn modelId="{F27F5862-333F-48B4-831E-ECCE4422EE1B}" type="presParOf" srcId="{F04607CA-2988-49C1-B768-9FC24A61FE38}" destId="{0A155098-E1E2-491C-A9EB-88D99504CF82}" srcOrd="1" destOrd="0" presId="urn:microsoft.com/office/officeart/2005/8/layout/orgChart1"/>
    <dgm:cxn modelId="{4921BED3-DA16-4A85-8657-D3851665EA40}" type="presParOf" srcId="{C9D8759E-D158-42C4-9625-1F81549E2CDB}" destId="{15A04886-D74E-4FBC-BFF1-AD3B03EAA666}" srcOrd="1" destOrd="0" presId="urn:microsoft.com/office/officeart/2005/8/layout/orgChart1"/>
    <dgm:cxn modelId="{5CD22B96-2306-4285-8CD7-111660296247}" type="presParOf" srcId="{15A04886-D74E-4FBC-BFF1-AD3B03EAA666}" destId="{8B1FCB99-DD27-4387-A4DA-ACBAFAF62204}" srcOrd="0" destOrd="0" presId="urn:microsoft.com/office/officeart/2005/8/layout/orgChart1"/>
    <dgm:cxn modelId="{17A1E8B7-BFD2-43A7-BE84-458663A48A21}" type="presParOf" srcId="{15A04886-D74E-4FBC-BFF1-AD3B03EAA666}" destId="{3F840DAD-6575-4B55-85F3-38278A10D92B}" srcOrd="1" destOrd="0" presId="urn:microsoft.com/office/officeart/2005/8/layout/orgChart1"/>
    <dgm:cxn modelId="{D0707A36-AFD7-4AAE-B0FD-93669289823A}" type="presParOf" srcId="{3F840DAD-6575-4B55-85F3-38278A10D92B}" destId="{5B64B5C5-C7DE-4350-8BAB-E51C27A029E6}" srcOrd="0" destOrd="0" presId="urn:microsoft.com/office/officeart/2005/8/layout/orgChart1"/>
    <dgm:cxn modelId="{B1B246E8-7D14-430D-B87D-25C3B781607A}" type="presParOf" srcId="{5B64B5C5-C7DE-4350-8BAB-E51C27A029E6}" destId="{580239FC-0C7D-4ACC-8E06-F6EA19549FBC}" srcOrd="0" destOrd="0" presId="urn:microsoft.com/office/officeart/2005/8/layout/orgChart1"/>
    <dgm:cxn modelId="{3AE085CB-5C45-4277-98A4-FF1390E64872}" type="presParOf" srcId="{5B64B5C5-C7DE-4350-8BAB-E51C27A029E6}" destId="{FEF25921-F509-4C0E-8FAC-85E61620E525}" srcOrd="1" destOrd="0" presId="urn:microsoft.com/office/officeart/2005/8/layout/orgChart1"/>
    <dgm:cxn modelId="{782CAC8B-494F-43F1-BD1C-85091996621E}" type="presParOf" srcId="{3F840DAD-6575-4B55-85F3-38278A10D92B}" destId="{6AE1D337-0578-48C0-9818-90558D9BAA08}" srcOrd="1" destOrd="0" presId="urn:microsoft.com/office/officeart/2005/8/layout/orgChart1"/>
    <dgm:cxn modelId="{BEC0FB83-9CD7-400C-8D01-35323177278B}" type="presParOf" srcId="{6AE1D337-0578-48C0-9818-90558D9BAA08}" destId="{8A7875D7-5616-44B2-BC8F-9486E72897EC}" srcOrd="0" destOrd="0" presId="urn:microsoft.com/office/officeart/2005/8/layout/orgChart1"/>
    <dgm:cxn modelId="{A080B07F-C0ED-4DAF-961B-A5F6004D0F15}" type="presParOf" srcId="{6AE1D337-0578-48C0-9818-90558D9BAA08}" destId="{D56D73BF-5051-4674-8AE9-EB86963A6F2B}" srcOrd="1" destOrd="0" presId="urn:microsoft.com/office/officeart/2005/8/layout/orgChart1"/>
    <dgm:cxn modelId="{A7A4E4E1-F3BC-4946-BA55-9F67F35AC418}" type="presParOf" srcId="{D56D73BF-5051-4674-8AE9-EB86963A6F2B}" destId="{72DD4BBD-BBD6-46B9-ADB6-FF08D60CD682}" srcOrd="0" destOrd="0" presId="urn:microsoft.com/office/officeart/2005/8/layout/orgChart1"/>
    <dgm:cxn modelId="{0924CAFA-3DF2-497F-AA0C-5A4EBA7367B4}" type="presParOf" srcId="{72DD4BBD-BBD6-46B9-ADB6-FF08D60CD682}" destId="{AA3448EC-46DE-4FB8-80E3-ED71FFA33256}" srcOrd="0" destOrd="0" presId="urn:microsoft.com/office/officeart/2005/8/layout/orgChart1"/>
    <dgm:cxn modelId="{83C6B891-3AEB-4C26-B7E6-E9F3B648C851}" type="presParOf" srcId="{72DD4BBD-BBD6-46B9-ADB6-FF08D60CD682}" destId="{56AE45FB-EE8F-4F73-A2F1-EE4E6031A4BE}" srcOrd="1" destOrd="0" presId="urn:microsoft.com/office/officeart/2005/8/layout/orgChart1"/>
    <dgm:cxn modelId="{21DB0979-EB48-4F4D-A4F7-AB92F7FC0B8F}" type="presParOf" srcId="{D56D73BF-5051-4674-8AE9-EB86963A6F2B}" destId="{2599F03E-648A-4780-BAE1-A13F91A9970D}" srcOrd="1" destOrd="0" presId="urn:microsoft.com/office/officeart/2005/8/layout/orgChart1"/>
    <dgm:cxn modelId="{6152990C-9440-45AF-AFD2-10D81E7AA9FB}" type="presParOf" srcId="{D56D73BF-5051-4674-8AE9-EB86963A6F2B}" destId="{BBD8AE09-F636-4F12-B53A-09DD9904C16A}" srcOrd="2" destOrd="0" presId="urn:microsoft.com/office/officeart/2005/8/layout/orgChart1"/>
    <dgm:cxn modelId="{F6A4DACE-B3BD-4617-8E22-CF3DE464C775}" type="presParOf" srcId="{3F840DAD-6575-4B55-85F3-38278A10D92B}" destId="{0999B08A-3634-4E19-A6E0-D47C1687F07F}" srcOrd="2" destOrd="0" presId="urn:microsoft.com/office/officeart/2005/8/layout/orgChart1"/>
    <dgm:cxn modelId="{97558290-660C-47BD-83F9-A92019993ED9}" type="presParOf" srcId="{C9D8759E-D158-42C4-9625-1F81549E2CDB}" destId="{96B2BE7D-AC18-4151-A84A-FE0C6A17936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3028A5D-3C1E-4C83-AF22-2A898E52298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9E9F8E-C3A2-40A4-A787-EFA2E5638C90}">
      <dgm:prSet phldrT="[Text]" custT="1"/>
      <dgm:spPr/>
      <dgm:t>
        <a:bodyPr/>
        <a:lstStyle/>
        <a:p>
          <a:r>
            <a:rPr lang="en-US" sz="3300" dirty="0"/>
            <a:t>HR Director/VP</a:t>
          </a:r>
        </a:p>
      </dgm:t>
    </dgm:pt>
    <dgm:pt modelId="{DE73F8D1-EE79-447C-B57A-DC1519F7023D}" type="parTrans" cxnId="{3EC1F41A-76F9-451A-8B00-A8384B661989}">
      <dgm:prSet/>
      <dgm:spPr/>
      <dgm:t>
        <a:bodyPr/>
        <a:lstStyle/>
        <a:p>
          <a:endParaRPr lang="en-US"/>
        </a:p>
      </dgm:t>
    </dgm:pt>
    <dgm:pt modelId="{42232D6F-E331-42C5-859C-FD933918E45B}" type="sibTrans" cxnId="{3EC1F41A-76F9-451A-8B00-A8384B661989}">
      <dgm:prSet/>
      <dgm:spPr/>
      <dgm:t>
        <a:bodyPr/>
        <a:lstStyle/>
        <a:p>
          <a:endParaRPr lang="en-US"/>
        </a:p>
      </dgm:t>
    </dgm:pt>
    <dgm:pt modelId="{41A4640D-7641-4D00-81D7-B8CB04004F7F}">
      <dgm:prSet phldrT="[Text]" custT="1"/>
      <dgm:spPr/>
      <dgm:t>
        <a:bodyPr/>
        <a:lstStyle/>
        <a:p>
          <a:r>
            <a:rPr lang="en-US" sz="3300" dirty="0"/>
            <a:t>HR Specialist</a:t>
          </a:r>
        </a:p>
      </dgm:t>
    </dgm:pt>
    <dgm:pt modelId="{B6746714-68BC-4C31-A4EB-4D12B24694B6}" type="parTrans" cxnId="{A925CD19-54A2-4D45-8D27-A6A9D04FC06B}">
      <dgm:prSet/>
      <dgm:spPr/>
      <dgm:t>
        <a:bodyPr/>
        <a:lstStyle/>
        <a:p>
          <a:endParaRPr lang="en-US"/>
        </a:p>
      </dgm:t>
    </dgm:pt>
    <dgm:pt modelId="{4559BA60-21A4-44B9-A61E-B77F67F72E2B}" type="sibTrans" cxnId="{A925CD19-54A2-4D45-8D27-A6A9D04FC06B}">
      <dgm:prSet/>
      <dgm:spPr/>
      <dgm:t>
        <a:bodyPr/>
        <a:lstStyle/>
        <a:p>
          <a:endParaRPr lang="en-US"/>
        </a:p>
      </dgm:t>
    </dgm:pt>
    <dgm:pt modelId="{72859026-70D0-4519-A7C2-BE2B00B25A9D}">
      <dgm:prSet custT="1"/>
      <dgm:spPr/>
      <dgm:t>
        <a:bodyPr/>
        <a:lstStyle/>
        <a:p>
          <a:r>
            <a:rPr lang="en-US" sz="3300" dirty="0"/>
            <a:t>Intern</a:t>
          </a:r>
        </a:p>
      </dgm:t>
    </dgm:pt>
    <dgm:pt modelId="{54EAEC62-238F-447D-94FF-5C61E2899284}" type="parTrans" cxnId="{8F22F86B-4E6E-4571-9CDE-DAF2476AD190}">
      <dgm:prSet/>
      <dgm:spPr/>
      <dgm:t>
        <a:bodyPr/>
        <a:lstStyle/>
        <a:p>
          <a:endParaRPr lang="en-US"/>
        </a:p>
      </dgm:t>
    </dgm:pt>
    <dgm:pt modelId="{BA76A4D8-6A73-491C-966D-EFECE3B86555}" type="sibTrans" cxnId="{8F22F86B-4E6E-4571-9CDE-DAF2476AD190}">
      <dgm:prSet/>
      <dgm:spPr/>
      <dgm:t>
        <a:bodyPr/>
        <a:lstStyle/>
        <a:p>
          <a:endParaRPr lang="en-US"/>
        </a:p>
      </dgm:t>
    </dgm:pt>
    <dgm:pt modelId="{2295E5F9-CCEC-4B1B-B6A5-DF62D9B996A8}" type="pres">
      <dgm:prSet presAssocID="{E3028A5D-3C1E-4C83-AF22-2A898E52298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9D8759E-D158-42C4-9625-1F81549E2CDB}" type="pres">
      <dgm:prSet presAssocID="{ED9E9F8E-C3A2-40A4-A787-EFA2E5638C90}" presName="hierRoot1" presStyleCnt="0">
        <dgm:presLayoutVars>
          <dgm:hierBranch val="init"/>
        </dgm:presLayoutVars>
      </dgm:prSet>
      <dgm:spPr/>
    </dgm:pt>
    <dgm:pt modelId="{F04607CA-2988-49C1-B768-9FC24A61FE38}" type="pres">
      <dgm:prSet presAssocID="{ED9E9F8E-C3A2-40A4-A787-EFA2E5638C90}" presName="rootComposite1" presStyleCnt="0"/>
      <dgm:spPr/>
    </dgm:pt>
    <dgm:pt modelId="{F00810A8-2F27-4BEB-ADB0-395FAF343DFE}" type="pres">
      <dgm:prSet presAssocID="{ED9E9F8E-C3A2-40A4-A787-EFA2E5638C90}" presName="rootText1" presStyleLbl="node0" presStyleIdx="0" presStyleCnt="1">
        <dgm:presLayoutVars>
          <dgm:chPref val="3"/>
        </dgm:presLayoutVars>
      </dgm:prSet>
      <dgm:spPr/>
    </dgm:pt>
    <dgm:pt modelId="{0A155098-E1E2-491C-A9EB-88D99504CF82}" type="pres">
      <dgm:prSet presAssocID="{ED9E9F8E-C3A2-40A4-A787-EFA2E5638C90}" presName="rootConnector1" presStyleLbl="node1" presStyleIdx="0" presStyleCnt="0"/>
      <dgm:spPr/>
    </dgm:pt>
    <dgm:pt modelId="{15A04886-D74E-4FBC-BFF1-AD3B03EAA666}" type="pres">
      <dgm:prSet presAssocID="{ED9E9F8E-C3A2-40A4-A787-EFA2E5638C90}" presName="hierChild2" presStyleCnt="0"/>
      <dgm:spPr/>
    </dgm:pt>
    <dgm:pt modelId="{8B1FCB99-DD27-4387-A4DA-ACBAFAF62204}" type="pres">
      <dgm:prSet presAssocID="{B6746714-68BC-4C31-A4EB-4D12B24694B6}" presName="Name37" presStyleLbl="parChTrans1D2" presStyleIdx="0" presStyleCnt="1"/>
      <dgm:spPr/>
    </dgm:pt>
    <dgm:pt modelId="{3F840DAD-6575-4B55-85F3-38278A10D92B}" type="pres">
      <dgm:prSet presAssocID="{41A4640D-7641-4D00-81D7-B8CB04004F7F}" presName="hierRoot2" presStyleCnt="0">
        <dgm:presLayoutVars>
          <dgm:hierBranch val="init"/>
        </dgm:presLayoutVars>
      </dgm:prSet>
      <dgm:spPr/>
    </dgm:pt>
    <dgm:pt modelId="{5B64B5C5-C7DE-4350-8BAB-E51C27A029E6}" type="pres">
      <dgm:prSet presAssocID="{41A4640D-7641-4D00-81D7-B8CB04004F7F}" presName="rootComposite" presStyleCnt="0"/>
      <dgm:spPr/>
    </dgm:pt>
    <dgm:pt modelId="{580239FC-0C7D-4ACC-8E06-F6EA19549FBC}" type="pres">
      <dgm:prSet presAssocID="{41A4640D-7641-4D00-81D7-B8CB04004F7F}" presName="rootText" presStyleLbl="node2" presStyleIdx="0" presStyleCnt="1">
        <dgm:presLayoutVars>
          <dgm:chPref val="3"/>
        </dgm:presLayoutVars>
      </dgm:prSet>
      <dgm:spPr/>
    </dgm:pt>
    <dgm:pt modelId="{FEF25921-F509-4C0E-8FAC-85E61620E525}" type="pres">
      <dgm:prSet presAssocID="{41A4640D-7641-4D00-81D7-B8CB04004F7F}" presName="rootConnector" presStyleLbl="node2" presStyleIdx="0" presStyleCnt="1"/>
      <dgm:spPr/>
    </dgm:pt>
    <dgm:pt modelId="{6AE1D337-0578-48C0-9818-90558D9BAA08}" type="pres">
      <dgm:prSet presAssocID="{41A4640D-7641-4D00-81D7-B8CB04004F7F}" presName="hierChild4" presStyleCnt="0"/>
      <dgm:spPr/>
    </dgm:pt>
    <dgm:pt modelId="{8A7875D7-5616-44B2-BC8F-9486E72897EC}" type="pres">
      <dgm:prSet presAssocID="{54EAEC62-238F-447D-94FF-5C61E2899284}" presName="Name37" presStyleLbl="parChTrans1D3" presStyleIdx="0" presStyleCnt="1"/>
      <dgm:spPr/>
    </dgm:pt>
    <dgm:pt modelId="{D56D73BF-5051-4674-8AE9-EB86963A6F2B}" type="pres">
      <dgm:prSet presAssocID="{72859026-70D0-4519-A7C2-BE2B00B25A9D}" presName="hierRoot2" presStyleCnt="0">
        <dgm:presLayoutVars>
          <dgm:hierBranch val="init"/>
        </dgm:presLayoutVars>
      </dgm:prSet>
      <dgm:spPr/>
    </dgm:pt>
    <dgm:pt modelId="{72DD4BBD-BBD6-46B9-ADB6-FF08D60CD682}" type="pres">
      <dgm:prSet presAssocID="{72859026-70D0-4519-A7C2-BE2B00B25A9D}" presName="rootComposite" presStyleCnt="0"/>
      <dgm:spPr/>
    </dgm:pt>
    <dgm:pt modelId="{AA3448EC-46DE-4FB8-80E3-ED71FFA33256}" type="pres">
      <dgm:prSet presAssocID="{72859026-70D0-4519-A7C2-BE2B00B25A9D}" presName="rootText" presStyleLbl="node3" presStyleIdx="0" presStyleCnt="1">
        <dgm:presLayoutVars>
          <dgm:chPref val="3"/>
        </dgm:presLayoutVars>
      </dgm:prSet>
      <dgm:spPr/>
    </dgm:pt>
    <dgm:pt modelId="{56AE45FB-EE8F-4F73-A2F1-EE4E6031A4BE}" type="pres">
      <dgm:prSet presAssocID="{72859026-70D0-4519-A7C2-BE2B00B25A9D}" presName="rootConnector" presStyleLbl="node3" presStyleIdx="0" presStyleCnt="1"/>
      <dgm:spPr/>
    </dgm:pt>
    <dgm:pt modelId="{2599F03E-648A-4780-BAE1-A13F91A9970D}" type="pres">
      <dgm:prSet presAssocID="{72859026-70D0-4519-A7C2-BE2B00B25A9D}" presName="hierChild4" presStyleCnt="0"/>
      <dgm:spPr/>
    </dgm:pt>
    <dgm:pt modelId="{BBD8AE09-F636-4F12-B53A-09DD9904C16A}" type="pres">
      <dgm:prSet presAssocID="{72859026-70D0-4519-A7C2-BE2B00B25A9D}" presName="hierChild5" presStyleCnt="0"/>
      <dgm:spPr/>
    </dgm:pt>
    <dgm:pt modelId="{0999B08A-3634-4E19-A6E0-D47C1687F07F}" type="pres">
      <dgm:prSet presAssocID="{41A4640D-7641-4D00-81D7-B8CB04004F7F}" presName="hierChild5" presStyleCnt="0"/>
      <dgm:spPr/>
    </dgm:pt>
    <dgm:pt modelId="{96B2BE7D-AC18-4151-A84A-FE0C6A17936F}" type="pres">
      <dgm:prSet presAssocID="{ED9E9F8E-C3A2-40A4-A787-EFA2E5638C90}" presName="hierChild3" presStyleCnt="0"/>
      <dgm:spPr/>
    </dgm:pt>
  </dgm:ptLst>
  <dgm:cxnLst>
    <dgm:cxn modelId="{CE08B309-ADBF-4AAA-9F8A-931FF7C4CA66}" type="presOf" srcId="{B6746714-68BC-4C31-A4EB-4D12B24694B6}" destId="{8B1FCB99-DD27-4387-A4DA-ACBAFAF62204}" srcOrd="0" destOrd="0" presId="urn:microsoft.com/office/officeart/2005/8/layout/orgChart1"/>
    <dgm:cxn modelId="{36C3CF16-C3F7-4603-B90B-1BAC0F11E88D}" type="presOf" srcId="{54EAEC62-238F-447D-94FF-5C61E2899284}" destId="{8A7875D7-5616-44B2-BC8F-9486E72897EC}" srcOrd="0" destOrd="0" presId="urn:microsoft.com/office/officeart/2005/8/layout/orgChart1"/>
    <dgm:cxn modelId="{A925CD19-54A2-4D45-8D27-A6A9D04FC06B}" srcId="{ED9E9F8E-C3A2-40A4-A787-EFA2E5638C90}" destId="{41A4640D-7641-4D00-81D7-B8CB04004F7F}" srcOrd="0" destOrd="0" parTransId="{B6746714-68BC-4C31-A4EB-4D12B24694B6}" sibTransId="{4559BA60-21A4-44B9-A61E-B77F67F72E2B}"/>
    <dgm:cxn modelId="{3EC1F41A-76F9-451A-8B00-A8384B661989}" srcId="{E3028A5D-3C1E-4C83-AF22-2A898E52298D}" destId="{ED9E9F8E-C3A2-40A4-A787-EFA2E5638C90}" srcOrd="0" destOrd="0" parTransId="{DE73F8D1-EE79-447C-B57A-DC1519F7023D}" sibTransId="{42232D6F-E331-42C5-859C-FD933918E45B}"/>
    <dgm:cxn modelId="{B6682A1E-2B5D-4B4D-8D33-31F5E88A81B2}" type="presOf" srcId="{41A4640D-7641-4D00-81D7-B8CB04004F7F}" destId="{FEF25921-F509-4C0E-8FAC-85E61620E525}" srcOrd="1" destOrd="0" presId="urn:microsoft.com/office/officeart/2005/8/layout/orgChart1"/>
    <dgm:cxn modelId="{8F22F86B-4E6E-4571-9CDE-DAF2476AD190}" srcId="{41A4640D-7641-4D00-81D7-B8CB04004F7F}" destId="{72859026-70D0-4519-A7C2-BE2B00B25A9D}" srcOrd="0" destOrd="0" parTransId="{54EAEC62-238F-447D-94FF-5C61E2899284}" sibTransId="{BA76A4D8-6A73-491C-966D-EFECE3B86555}"/>
    <dgm:cxn modelId="{A1603F86-AC1F-431B-8D85-A2FA963EE024}" type="presOf" srcId="{72859026-70D0-4519-A7C2-BE2B00B25A9D}" destId="{56AE45FB-EE8F-4F73-A2F1-EE4E6031A4BE}" srcOrd="1" destOrd="0" presId="urn:microsoft.com/office/officeart/2005/8/layout/orgChart1"/>
    <dgm:cxn modelId="{EDCB75A1-7892-47E5-B0E8-A08B14F5EC9A}" type="presOf" srcId="{41A4640D-7641-4D00-81D7-B8CB04004F7F}" destId="{580239FC-0C7D-4ACC-8E06-F6EA19549FBC}" srcOrd="0" destOrd="0" presId="urn:microsoft.com/office/officeart/2005/8/layout/orgChart1"/>
    <dgm:cxn modelId="{8C7F59C2-37C2-4E9F-AEA7-7EFA686F8DE1}" type="presOf" srcId="{E3028A5D-3C1E-4C83-AF22-2A898E52298D}" destId="{2295E5F9-CCEC-4B1B-B6A5-DF62D9B996A8}" srcOrd="0" destOrd="0" presId="urn:microsoft.com/office/officeart/2005/8/layout/orgChart1"/>
    <dgm:cxn modelId="{B6E2F2D5-6C95-4927-A7C3-C98237FD4DBF}" type="presOf" srcId="{72859026-70D0-4519-A7C2-BE2B00B25A9D}" destId="{AA3448EC-46DE-4FB8-80E3-ED71FFA33256}" srcOrd="0" destOrd="0" presId="urn:microsoft.com/office/officeart/2005/8/layout/orgChart1"/>
    <dgm:cxn modelId="{02031CDF-2520-4447-8AFA-816133E5F7C8}" type="presOf" srcId="{ED9E9F8E-C3A2-40A4-A787-EFA2E5638C90}" destId="{F00810A8-2F27-4BEB-ADB0-395FAF343DFE}" srcOrd="0" destOrd="0" presId="urn:microsoft.com/office/officeart/2005/8/layout/orgChart1"/>
    <dgm:cxn modelId="{90AEA4FC-9E17-4530-B877-CA9EF2FA449B}" type="presOf" srcId="{ED9E9F8E-C3A2-40A4-A787-EFA2E5638C90}" destId="{0A155098-E1E2-491C-A9EB-88D99504CF82}" srcOrd="1" destOrd="0" presId="urn:microsoft.com/office/officeart/2005/8/layout/orgChart1"/>
    <dgm:cxn modelId="{DB214601-6969-4D91-AB0C-4030C5B09443}" type="presParOf" srcId="{2295E5F9-CCEC-4B1B-B6A5-DF62D9B996A8}" destId="{C9D8759E-D158-42C4-9625-1F81549E2CDB}" srcOrd="0" destOrd="0" presId="urn:microsoft.com/office/officeart/2005/8/layout/orgChart1"/>
    <dgm:cxn modelId="{8699F520-DB7D-4B99-B062-9A1AB319387F}" type="presParOf" srcId="{C9D8759E-D158-42C4-9625-1F81549E2CDB}" destId="{F04607CA-2988-49C1-B768-9FC24A61FE38}" srcOrd="0" destOrd="0" presId="urn:microsoft.com/office/officeart/2005/8/layout/orgChart1"/>
    <dgm:cxn modelId="{35BF8401-168C-43C3-952C-AD0F5A136069}" type="presParOf" srcId="{F04607CA-2988-49C1-B768-9FC24A61FE38}" destId="{F00810A8-2F27-4BEB-ADB0-395FAF343DFE}" srcOrd="0" destOrd="0" presId="urn:microsoft.com/office/officeart/2005/8/layout/orgChart1"/>
    <dgm:cxn modelId="{F27F5862-333F-48B4-831E-ECCE4422EE1B}" type="presParOf" srcId="{F04607CA-2988-49C1-B768-9FC24A61FE38}" destId="{0A155098-E1E2-491C-A9EB-88D99504CF82}" srcOrd="1" destOrd="0" presId="urn:microsoft.com/office/officeart/2005/8/layout/orgChart1"/>
    <dgm:cxn modelId="{4921BED3-DA16-4A85-8657-D3851665EA40}" type="presParOf" srcId="{C9D8759E-D158-42C4-9625-1F81549E2CDB}" destId="{15A04886-D74E-4FBC-BFF1-AD3B03EAA666}" srcOrd="1" destOrd="0" presId="urn:microsoft.com/office/officeart/2005/8/layout/orgChart1"/>
    <dgm:cxn modelId="{5CD22B96-2306-4285-8CD7-111660296247}" type="presParOf" srcId="{15A04886-D74E-4FBC-BFF1-AD3B03EAA666}" destId="{8B1FCB99-DD27-4387-A4DA-ACBAFAF62204}" srcOrd="0" destOrd="0" presId="urn:microsoft.com/office/officeart/2005/8/layout/orgChart1"/>
    <dgm:cxn modelId="{17A1E8B7-BFD2-43A7-BE84-458663A48A21}" type="presParOf" srcId="{15A04886-D74E-4FBC-BFF1-AD3B03EAA666}" destId="{3F840DAD-6575-4B55-85F3-38278A10D92B}" srcOrd="1" destOrd="0" presId="urn:microsoft.com/office/officeart/2005/8/layout/orgChart1"/>
    <dgm:cxn modelId="{D0707A36-AFD7-4AAE-B0FD-93669289823A}" type="presParOf" srcId="{3F840DAD-6575-4B55-85F3-38278A10D92B}" destId="{5B64B5C5-C7DE-4350-8BAB-E51C27A029E6}" srcOrd="0" destOrd="0" presId="urn:microsoft.com/office/officeart/2005/8/layout/orgChart1"/>
    <dgm:cxn modelId="{B1B246E8-7D14-430D-B87D-25C3B781607A}" type="presParOf" srcId="{5B64B5C5-C7DE-4350-8BAB-E51C27A029E6}" destId="{580239FC-0C7D-4ACC-8E06-F6EA19549FBC}" srcOrd="0" destOrd="0" presId="urn:microsoft.com/office/officeart/2005/8/layout/orgChart1"/>
    <dgm:cxn modelId="{3AE085CB-5C45-4277-98A4-FF1390E64872}" type="presParOf" srcId="{5B64B5C5-C7DE-4350-8BAB-E51C27A029E6}" destId="{FEF25921-F509-4C0E-8FAC-85E61620E525}" srcOrd="1" destOrd="0" presId="urn:microsoft.com/office/officeart/2005/8/layout/orgChart1"/>
    <dgm:cxn modelId="{782CAC8B-494F-43F1-BD1C-85091996621E}" type="presParOf" srcId="{3F840DAD-6575-4B55-85F3-38278A10D92B}" destId="{6AE1D337-0578-48C0-9818-90558D9BAA08}" srcOrd="1" destOrd="0" presId="urn:microsoft.com/office/officeart/2005/8/layout/orgChart1"/>
    <dgm:cxn modelId="{BEC0FB83-9CD7-400C-8D01-35323177278B}" type="presParOf" srcId="{6AE1D337-0578-48C0-9818-90558D9BAA08}" destId="{8A7875D7-5616-44B2-BC8F-9486E72897EC}" srcOrd="0" destOrd="0" presId="urn:microsoft.com/office/officeart/2005/8/layout/orgChart1"/>
    <dgm:cxn modelId="{A080B07F-C0ED-4DAF-961B-A5F6004D0F15}" type="presParOf" srcId="{6AE1D337-0578-48C0-9818-90558D9BAA08}" destId="{D56D73BF-5051-4674-8AE9-EB86963A6F2B}" srcOrd="1" destOrd="0" presId="urn:microsoft.com/office/officeart/2005/8/layout/orgChart1"/>
    <dgm:cxn modelId="{A7A4E4E1-F3BC-4946-BA55-9F67F35AC418}" type="presParOf" srcId="{D56D73BF-5051-4674-8AE9-EB86963A6F2B}" destId="{72DD4BBD-BBD6-46B9-ADB6-FF08D60CD682}" srcOrd="0" destOrd="0" presId="urn:microsoft.com/office/officeart/2005/8/layout/orgChart1"/>
    <dgm:cxn modelId="{0924CAFA-3DF2-497F-AA0C-5A4EBA7367B4}" type="presParOf" srcId="{72DD4BBD-BBD6-46B9-ADB6-FF08D60CD682}" destId="{AA3448EC-46DE-4FB8-80E3-ED71FFA33256}" srcOrd="0" destOrd="0" presId="urn:microsoft.com/office/officeart/2005/8/layout/orgChart1"/>
    <dgm:cxn modelId="{83C6B891-3AEB-4C26-B7E6-E9F3B648C851}" type="presParOf" srcId="{72DD4BBD-BBD6-46B9-ADB6-FF08D60CD682}" destId="{56AE45FB-EE8F-4F73-A2F1-EE4E6031A4BE}" srcOrd="1" destOrd="0" presId="urn:microsoft.com/office/officeart/2005/8/layout/orgChart1"/>
    <dgm:cxn modelId="{21DB0979-EB48-4F4D-A4F7-AB92F7FC0B8F}" type="presParOf" srcId="{D56D73BF-5051-4674-8AE9-EB86963A6F2B}" destId="{2599F03E-648A-4780-BAE1-A13F91A9970D}" srcOrd="1" destOrd="0" presId="urn:microsoft.com/office/officeart/2005/8/layout/orgChart1"/>
    <dgm:cxn modelId="{6152990C-9440-45AF-AFD2-10D81E7AA9FB}" type="presParOf" srcId="{D56D73BF-5051-4674-8AE9-EB86963A6F2B}" destId="{BBD8AE09-F636-4F12-B53A-09DD9904C16A}" srcOrd="2" destOrd="0" presId="urn:microsoft.com/office/officeart/2005/8/layout/orgChart1"/>
    <dgm:cxn modelId="{F6A4DACE-B3BD-4617-8E22-CF3DE464C775}" type="presParOf" srcId="{3F840DAD-6575-4B55-85F3-38278A10D92B}" destId="{0999B08A-3634-4E19-A6E0-D47C1687F07F}" srcOrd="2" destOrd="0" presId="urn:microsoft.com/office/officeart/2005/8/layout/orgChart1"/>
    <dgm:cxn modelId="{97558290-660C-47BD-83F9-A92019993ED9}" type="presParOf" srcId="{C9D8759E-D158-42C4-9625-1F81549E2CDB}" destId="{96B2BE7D-AC18-4151-A84A-FE0C6A17936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4E8F90-4475-4B08-9438-A2660B6AF8D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E3BF98-149F-4811-8D73-AD6D7FA67FB2}">
      <dgm:prSet phldrT="[Text]"/>
      <dgm:spPr/>
      <dgm:t>
        <a:bodyPr/>
        <a:lstStyle/>
        <a:p>
          <a:r>
            <a:rPr lang="en-US" dirty="0"/>
            <a:t>Vision</a:t>
          </a:r>
        </a:p>
      </dgm:t>
    </dgm:pt>
    <dgm:pt modelId="{7C6041CE-9760-4874-BEB8-10F7921C90C0}" type="parTrans" cxnId="{B5067040-1F47-4CBF-A152-1177281D23A1}">
      <dgm:prSet/>
      <dgm:spPr/>
      <dgm:t>
        <a:bodyPr/>
        <a:lstStyle/>
        <a:p>
          <a:endParaRPr lang="en-US"/>
        </a:p>
      </dgm:t>
    </dgm:pt>
    <dgm:pt modelId="{ECCCCFAE-4D7D-4BF8-B69D-90CF84351E9E}" type="sibTrans" cxnId="{B5067040-1F47-4CBF-A152-1177281D23A1}">
      <dgm:prSet/>
      <dgm:spPr/>
      <dgm:t>
        <a:bodyPr/>
        <a:lstStyle/>
        <a:p>
          <a:endParaRPr lang="en-US"/>
        </a:p>
      </dgm:t>
    </dgm:pt>
    <dgm:pt modelId="{A5AD1120-AE3F-4714-922E-D8AEDBD422C6}">
      <dgm:prSet phldrT="[Text]"/>
      <dgm:spPr/>
      <dgm:t>
        <a:bodyPr/>
        <a:lstStyle/>
        <a:p>
          <a:r>
            <a:rPr lang="en-US" dirty="0"/>
            <a:t>What does the future look like? </a:t>
          </a:r>
        </a:p>
      </dgm:t>
    </dgm:pt>
    <dgm:pt modelId="{3735AA8B-E73D-4F95-9ACF-52E4E719EFD9}" type="parTrans" cxnId="{FE0CC86C-620F-4ED7-97E5-1F25BC8AF81F}">
      <dgm:prSet/>
      <dgm:spPr/>
      <dgm:t>
        <a:bodyPr/>
        <a:lstStyle/>
        <a:p>
          <a:endParaRPr lang="en-US"/>
        </a:p>
      </dgm:t>
    </dgm:pt>
    <dgm:pt modelId="{F2A23BDA-E8F5-407F-8C99-23D34354F594}" type="sibTrans" cxnId="{FE0CC86C-620F-4ED7-97E5-1F25BC8AF81F}">
      <dgm:prSet/>
      <dgm:spPr/>
      <dgm:t>
        <a:bodyPr/>
        <a:lstStyle/>
        <a:p>
          <a:endParaRPr lang="en-US"/>
        </a:p>
      </dgm:t>
    </dgm:pt>
    <dgm:pt modelId="{DCA83E83-3758-4105-9C28-2C0AF791AFB4}">
      <dgm:prSet phldrT="[Text]"/>
      <dgm:spPr/>
      <dgm:t>
        <a:bodyPr/>
        <a:lstStyle/>
        <a:p>
          <a:r>
            <a:rPr lang="en-US" dirty="0"/>
            <a:t>Mission</a:t>
          </a:r>
        </a:p>
      </dgm:t>
    </dgm:pt>
    <dgm:pt modelId="{C79E0C58-F899-4824-A9EA-3E97E94CD373}" type="parTrans" cxnId="{091CAB98-4011-4ABC-B0AC-1496C28E0B21}">
      <dgm:prSet/>
      <dgm:spPr/>
      <dgm:t>
        <a:bodyPr/>
        <a:lstStyle/>
        <a:p>
          <a:endParaRPr lang="en-US"/>
        </a:p>
      </dgm:t>
    </dgm:pt>
    <dgm:pt modelId="{815C161D-6F5D-4890-894F-706F98A7B768}" type="sibTrans" cxnId="{091CAB98-4011-4ABC-B0AC-1496C28E0B21}">
      <dgm:prSet/>
      <dgm:spPr/>
      <dgm:t>
        <a:bodyPr/>
        <a:lstStyle/>
        <a:p>
          <a:endParaRPr lang="en-US"/>
        </a:p>
      </dgm:t>
    </dgm:pt>
    <dgm:pt modelId="{7D1E0B53-C38D-4DDC-8436-643E0000A3A0}">
      <dgm:prSet phldrT="[Text]"/>
      <dgm:spPr/>
      <dgm:t>
        <a:bodyPr/>
        <a:lstStyle/>
        <a:p>
          <a:r>
            <a:rPr lang="en-US" dirty="0"/>
            <a:t>Where are we going?</a:t>
          </a:r>
        </a:p>
      </dgm:t>
    </dgm:pt>
    <dgm:pt modelId="{BCC035C2-39FC-4C2A-B18F-B31071F0DFA2}" type="parTrans" cxnId="{A7E6012E-2182-47B9-A416-4F5FF9773516}">
      <dgm:prSet/>
      <dgm:spPr/>
      <dgm:t>
        <a:bodyPr/>
        <a:lstStyle/>
        <a:p>
          <a:endParaRPr lang="en-US"/>
        </a:p>
      </dgm:t>
    </dgm:pt>
    <dgm:pt modelId="{D84199A7-9E91-4FF0-B821-6227F77C9374}" type="sibTrans" cxnId="{A7E6012E-2182-47B9-A416-4F5FF9773516}">
      <dgm:prSet/>
      <dgm:spPr/>
      <dgm:t>
        <a:bodyPr/>
        <a:lstStyle/>
        <a:p>
          <a:endParaRPr lang="en-US"/>
        </a:p>
      </dgm:t>
    </dgm:pt>
    <dgm:pt modelId="{B9F37A79-FA15-4E13-9D49-6C62CB67BEA9}">
      <dgm:prSet phldrT="[Text]"/>
      <dgm:spPr/>
      <dgm:t>
        <a:bodyPr/>
        <a:lstStyle/>
        <a:p>
          <a:r>
            <a:rPr lang="en-US" dirty="0"/>
            <a:t>Business Strategy</a:t>
          </a:r>
        </a:p>
      </dgm:t>
    </dgm:pt>
    <dgm:pt modelId="{67809329-120B-49A1-9B2C-7DBF07179D83}" type="parTrans" cxnId="{EC851F8E-82F1-4653-9708-7F47E85767BB}">
      <dgm:prSet/>
      <dgm:spPr/>
      <dgm:t>
        <a:bodyPr/>
        <a:lstStyle/>
        <a:p>
          <a:endParaRPr lang="en-US"/>
        </a:p>
      </dgm:t>
    </dgm:pt>
    <dgm:pt modelId="{6E45B474-BE03-4FA7-B00F-FA470FB20068}" type="sibTrans" cxnId="{EC851F8E-82F1-4653-9708-7F47E85767BB}">
      <dgm:prSet/>
      <dgm:spPr/>
      <dgm:t>
        <a:bodyPr/>
        <a:lstStyle/>
        <a:p>
          <a:endParaRPr lang="en-US"/>
        </a:p>
      </dgm:t>
    </dgm:pt>
    <dgm:pt modelId="{48691E11-AF45-4792-8F9C-636191E58AE9}">
      <dgm:prSet phldrT="[Text]"/>
      <dgm:spPr/>
      <dgm:t>
        <a:bodyPr/>
        <a:lstStyle/>
        <a:p>
          <a:r>
            <a:rPr lang="en-US" dirty="0"/>
            <a:t>How are we going to get there?</a:t>
          </a:r>
        </a:p>
      </dgm:t>
    </dgm:pt>
    <dgm:pt modelId="{CF624E80-30A1-4342-8AE4-CFEFEA7CA5C6}" type="parTrans" cxnId="{0BF30A21-3B77-4710-AC22-AAF7EE406FF0}">
      <dgm:prSet/>
      <dgm:spPr/>
      <dgm:t>
        <a:bodyPr/>
        <a:lstStyle/>
        <a:p>
          <a:endParaRPr lang="en-US"/>
        </a:p>
      </dgm:t>
    </dgm:pt>
    <dgm:pt modelId="{536CDE48-DA31-47D0-A889-0FBC5782A95F}" type="sibTrans" cxnId="{0BF30A21-3B77-4710-AC22-AAF7EE406FF0}">
      <dgm:prSet/>
      <dgm:spPr/>
      <dgm:t>
        <a:bodyPr/>
        <a:lstStyle/>
        <a:p>
          <a:endParaRPr lang="en-US"/>
        </a:p>
      </dgm:t>
    </dgm:pt>
    <dgm:pt modelId="{F5FD3F49-3F6C-4C30-826B-72157CA1D804}">
      <dgm:prSet/>
      <dgm:spPr/>
      <dgm:t>
        <a:bodyPr/>
        <a:lstStyle/>
        <a:p>
          <a:r>
            <a:rPr lang="en-US" dirty="0"/>
            <a:t>Business Plan</a:t>
          </a:r>
        </a:p>
      </dgm:t>
    </dgm:pt>
    <dgm:pt modelId="{B2376535-6E7A-41B1-9C9C-37BF46E761A4}" type="parTrans" cxnId="{8C21A521-FEAE-42E0-8C24-D022A7776149}">
      <dgm:prSet/>
      <dgm:spPr/>
      <dgm:t>
        <a:bodyPr/>
        <a:lstStyle/>
        <a:p>
          <a:endParaRPr lang="en-US"/>
        </a:p>
      </dgm:t>
    </dgm:pt>
    <dgm:pt modelId="{2541D43E-D775-417A-A12B-317B73C9F5AC}" type="sibTrans" cxnId="{8C21A521-FEAE-42E0-8C24-D022A7776149}">
      <dgm:prSet/>
      <dgm:spPr/>
      <dgm:t>
        <a:bodyPr/>
        <a:lstStyle/>
        <a:p>
          <a:endParaRPr lang="en-US"/>
        </a:p>
      </dgm:t>
    </dgm:pt>
    <dgm:pt modelId="{07645E57-038F-4D3D-B47D-B208152462C5}">
      <dgm:prSet/>
      <dgm:spPr/>
      <dgm:t>
        <a:bodyPr/>
        <a:lstStyle/>
        <a:p>
          <a:r>
            <a:rPr lang="en-US" dirty="0"/>
            <a:t>What are the numbers over the next X years?</a:t>
          </a:r>
        </a:p>
      </dgm:t>
    </dgm:pt>
    <dgm:pt modelId="{2C09203D-8F74-4420-8B8B-DB8AFD8B7BF2}" type="parTrans" cxnId="{D50D43B7-B6BF-40C8-A291-E9196E6BE77F}">
      <dgm:prSet/>
      <dgm:spPr/>
      <dgm:t>
        <a:bodyPr/>
        <a:lstStyle/>
        <a:p>
          <a:endParaRPr lang="en-US"/>
        </a:p>
      </dgm:t>
    </dgm:pt>
    <dgm:pt modelId="{3B3607F2-FCC7-4E3F-85BD-FB29690535CF}" type="sibTrans" cxnId="{D50D43B7-B6BF-40C8-A291-E9196E6BE77F}">
      <dgm:prSet/>
      <dgm:spPr/>
      <dgm:t>
        <a:bodyPr/>
        <a:lstStyle/>
        <a:p>
          <a:endParaRPr lang="en-US"/>
        </a:p>
      </dgm:t>
    </dgm:pt>
    <dgm:pt modelId="{469B6936-2956-4F67-86AD-C2A4365C2ECB}">
      <dgm:prSet/>
      <dgm:spPr/>
      <dgm:t>
        <a:bodyPr/>
        <a:lstStyle/>
        <a:p>
          <a:r>
            <a:rPr lang="en-US" dirty="0"/>
            <a:t>Operating Plan</a:t>
          </a:r>
        </a:p>
      </dgm:t>
    </dgm:pt>
    <dgm:pt modelId="{0A8889B4-F871-4737-A588-591FF0D056D9}" type="parTrans" cxnId="{24BF700D-9003-4B88-A071-2AD2E8753310}">
      <dgm:prSet/>
      <dgm:spPr/>
      <dgm:t>
        <a:bodyPr/>
        <a:lstStyle/>
        <a:p>
          <a:endParaRPr lang="en-US"/>
        </a:p>
      </dgm:t>
    </dgm:pt>
    <dgm:pt modelId="{63DE2559-7484-4037-B834-C9483E4FF057}" type="sibTrans" cxnId="{24BF700D-9003-4B88-A071-2AD2E8753310}">
      <dgm:prSet/>
      <dgm:spPr/>
      <dgm:t>
        <a:bodyPr/>
        <a:lstStyle/>
        <a:p>
          <a:endParaRPr lang="en-US"/>
        </a:p>
      </dgm:t>
    </dgm:pt>
    <dgm:pt modelId="{B9D278F0-F961-4C14-8828-625411D442B5}">
      <dgm:prSet/>
      <dgm:spPr/>
      <dgm:t>
        <a:bodyPr/>
        <a:lstStyle/>
        <a:p>
          <a:r>
            <a:rPr lang="en-US" dirty="0"/>
            <a:t>What are the current year’s numbers?</a:t>
          </a:r>
        </a:p>
      </dgm:t>
    </dgm:pt>
    <dgm:pt modelId="{CC141BA4-BDAF-4B44-A2A2-85CE530A04F4}" type="parTrans" cxnId="{A91D5726-D64E-4EB5-B91B-C491641569BC}">
      <dgm:prSet/>
      <dgm:spPr/>
      <dgm:t>
        <a:bodyPr/>
        <a:lstStyle/>
        <a:p>
          <a:endParaRPr lang="en-US"/>
        </a:p>
      </dgm:t>
    </dgm:pt>
    <dgm:pt modelId="{D6DEDB27-B114-49EB-84F4-35257EB3A34D}" type="sibTrans" cxnId="{A91D5726-D64E-4EB5-B91B-C491641569BC}">
      <dgm:prSet/>
      <dgm:spPr/>
      <dgm:t>
        <a:bodyPr/>
        <a:lstStyle/>
        <a:p>
          <a:endParaRPr lang="en-US"/>
        </a:p>
      </dgm:t>
    </dgm:pt>
    <dgm:pt modelId="{6DB8D162-B54A-44C4-B8BE-69B896C65657}" type="pres">
      <dgm:prSet presAssocID="{DC4E8F90-4475-4B08-9438-A2660B6AF8D9}" presName="linearFlow" presStyleCnt="0">
        <dgm:presLayoutVars>
          <dgm:dir/>
          <dgm:animLvl val="lvl"/>
          <dgm:resizeHandles val="exact"/>
        </dgm:presLayoutVars>
      </dgm:prSet>
      <dgm:spPr/>
    </dgm:pt>
    <dgm:pt modelId="{517B7FE0-6C08-48B9-8CEC-FF957F2EB1DD}" type="pres">
      <dgm:prSet presAssocID="{2EE3BF98-149F-4811-8D73-AD6D7FA67FB2}" presName="composite" presStyleCnt="0"/>
      <dgm:spPr/>
    </dgm:pt>
    <dgm:pt modelId="{90148871-51F5-45D4-B005-F8D4DE7D510C}" type="pres">
      <dgm:prSet presAssocID="{2EE3BF98-149F-4811-8D73-AD6D7FA67FB2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604C3370-1512-46E7-913C-96A5B15F5F0D}" type="pres">
      <dgm:prSet presAssocID="{2EE3BF98-149F-4811-8D73-AD6D7FA67FB2}" presName="descendantText" presStyleLbl="alignAcc1" presStyleIdx="0" presStyleCnt="5" custLinFactNeighborY="-2307">
        <dgm:presLayoutVars>
          <dgm:bulletEnabled val="1"/>
        </dgm:presLayoutVars>
      </dgm:prSet>
      <dgm:spPr/>
    </dgm:pt>
    <dgm:pt modelId="{0FBFD939-9560-4C89-A998-91DD09222BAC}" type="pres">
      <dgm:prSet presAssocID="{ECCCCFAE-4D7D-4BF8-B69D-90CF84351E9E}" presName="sp" presStyleCnt="0"/>
      <dgm:spPr/>
    </dgm:pt>
    <dgm:pt modelId="{6B8ABC36-2EF8-4CF2-9F4B-E9FE2690DD08}" type="pres">
      <dgm:prSet presAssocID="{DCA83E83-3758-4105-9C28-2C0AF791AFB4}" presName="composite" presStyleCnt="0"/>
      <dgm:spPr/>
    </dgm:pt>
    <dgm:pt modelId="{A75ABB6E-293B-42F5-A31B-4F3A16A4EBDC}" type="pres">
      <dgm:prSet presAssocID="{DCA83E83-3758-4105-9C28-2C0AF791AFB4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577FC109-6D40-4130-85D5-9FA0D74DEE4D}" type="pres">
      <dgm:prSet presAssocID="{DCA83E83-3758-4105-9C28-2C0AF791AFB4}" presName="descendantText" presStyleLbl="alignAcc1" presStyleIdx="1" presStyleCnt="5">
        <dgm:presLayoutVars>
          <dgm:bulletEnabled val="1"/>
        </dgm:presLayoutVars>
      </dgm:prSet>
      <dgm:spPr/>
    </dgm:pt>
    <dgm:pt modelId="{EEB10380-94D2-4AC9-9594-30244A82F40E}" type="pres">
      <dgm:prSet presAssocID="{815C161D-6F5D-4890-894F-706F98A7B768}" presName="sp" presStyleCnt="0"/>
      <dgm:spPr/>
    </dgm:pt>
    <dgm:pt modelId="{C1E56914-07D1-4B31-B188-5D99EF9A2ED1}" type="pres">
      <dgm:prSet presAssocID="{B9F37A79-FA15-4E13-9D49-6C62CB67BEA9}" presName="composite" presStyleCnt="0"/>
      <dgm:spPr/>
    </dgm:pt>
    <dgm:pt modelId="{CB8D6FD5-07BC-40C5-B155-D8EA123D3984}" type="pres">
      <dgm:prSet presAssocID="{B9F37A79-FA15-4E13-9D49-6C62CB67BEA9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6754EF57-190B-47E3-808A-A0A351454264}" type="pres">
      <dgm:prSet presAssocID="{B9F37A79-FA15-4E13-9D49-6C62CB67BEA9}" presName="descendantText" presStyleLbl="alignAcc1" presStyleIdx="2" presStyleCnt="5">
        <dgm:presLayoutVars>
          <dgm:bulletEnabled val="1"/>
        </dgm:presLayoutVars>
      </dgm:prSet>
      <dgm:spPr/>
    </dgm:pt>
    <dgm:pt modelId="{19DFB5C7-7223-4C52-92D7-BB345F9F0D21}" type="pres">
      <dgm:prSet presAssocID="{6E45B474-BE03-4FA7-B00F-FA470FB20068}" presName="sp" presStyleCnt="0"/>
      <dgm:spPr/>
    </dgm:pt>
    <dgm:pt modelId="{25928A37-0ADB-47E4-BE8F-4FA5ED8BE534}" type="pres">
      <dgm:prSet presAssocID="{F5FD3F49-3F6C-4C30-826B-72157CA1D804}" presName="composite" presStyleCnt="0"/>
      <dgm:spPr/>
    </dgm:pt>
    <dgm:pt modelId="{B611F087-5A4C-4876-BFF1-36CC18333F6C}" type="pres">
      <dgm:prSet presAssocID="{F5FD3F49-3F6C-4C30-826B-72157CA1D804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E263E5FD-7EA9-489E-AC3A-58BAA87189AE}" type="pres">
      <dgm:prSet presAssocID="{F5FD3F49-3F6C-4C30-826B-72157CA1D804}" presName="descendantText" presStyleLbl="alignAcc1" presStyleIdx="3" presStyleCnt="5">
        <dgm:presLayoutVars>
          <dgm:bulletEnabled val="1"/>
        </dgm:presLayoutVars>
      </dgm:prSet>
      <dgm:spPr/>
    </dgm:pt>
    <dgm:pt modelId="{0EFED2D5-03A5-4E61-A450-2285D12A4F41}" type="pres">
      <dgm:prSet presAssocID="{2541D43E-D775-417A-A12B-317B73C9F5AC}" presName="sp" presStyleCnt="0"/>
      <dgm:spPr/>
    </dgm:pt>
    <dgm:pt modelId="{3DBBD3F7-4C53-4E08-84F9-87E6CB5C98FA}" type="pres">
      <dgm:prSet presAssocID="{469B6936-2956-4F67-86AD-C2A4365C2ECB}" presName="composite" presStyleCnt="0"/>
      <dgm:spPr/>
    </dgm:pt>
    <dgm:pt modelId="{245190C4-ED1E-4BB3-98BD-9262C6B91596}" type="pres">
      <dgm:prSet presAssocID="{469B6936-2956-4F67-86AD-C2A4365C2ECB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D25CAE83-6C07-435C-9E80-A5066707C1F5}" type="pres">
      <dgm:prSet presAssocID="{469B6936-2956-4F67-86AD-C2A4365C2ECB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9C15D107-BD8C-4B8A-9FF8-BB11CD603A01}" type="presOf" srcId="{B9D278F0-F961-4C14-8828-625411D442B5}" destId="{D25CAE83-6C07-435C-9E80-A5066707C1F5}" srcOrd="0" destOrd="0" presId="urn:microsoft.com/office/officeart/2005/8/layout/chevron2"/>
    <dgm:cxn modelId="{24BF700D-9003-4B88-A071-2AD2E8753310}" srcId="{DC4E8F90-4475-4B08-9438-A2660B6AF8D9}" destId="{469B6936-2956-4F67-86AD-C2A4365C2ECB}" srcOrd="4" destOrd="0" parTransId="{0A8889B4-F871-4737-A588-591FF0D056D9}" sibTransId="{63DE2559-7484-4037-B834-C9483E4FF057}"/>
    <dgm:cxn modelId="{0BF30A21-3B77-4710-AC22-AAF7EE406FF0}" srcId="{B9F37A79-FA15-4E13-9D49-6C62CB67BEA9}" destId="{48691E11-AF45-4792-8F9C-636191E58AE9}" srcOrd="0" destOrd="0" parTransId="{CF624E80-30A1-4342-8AE4-CFEFEA7CA5C6}" sibTransId="{536CDE48-DA31-47D0-A889-0FBC5782A95F}"/>
    <dgm:cxn modelId="{8C21A521-FEAE-42E0-8C24-D022A7776149}" srcId="{DC4E8F90-4475-4B08-9438-A2660B6AF8D9}" destId="{F5FD3F49-3F6C-4C30-826B-72157CA1D804}" srcOrd="3" destOrd="0" parTransId="{B2376535-6E7A-41B1-9C9C-37BF46E761A4}" sibTransId="{2541D43E-D775-417A-A12B-317B73C9F5AC}"/>
    <dgm:cxn modelId="{A91D5726-D64E-4EB5-B91B-C491641569BC}" srcId="{469B6936-2956-4F67-86AD-C2A4365C2ECB}" destId="{B9D278F0-F961-4C14-8828-625411D442B5}" srcOrd="0" destOrd="0" parTransId="{CC141BA4-BDAF-4B44-A2A2-85CE530A04F4}" sibTransId="{D6DEDB27-B114-49EB-84F4-35257EB3A34D}"/>
    <dgm:cxn modelId="{A7E6012E-2182-47B9-A416-4F5FF9773516}" srcId="{DCA83E83-3758-4105-9C28-2C0AF791AFB4}" destId="{7D1E0B53-C38D-4DDC-8436-643E0000A3A0}" srcOrd="0" destOrd="0" parTransId="{BCC035C2-39FC-4C2A-B18F-B31071F0DFA2}" sibTransId="{D84199A7-9E91-4FF0-B821-6227F77C9374}"/>
    <dgm:cxn modelId="{B5067040-1F47-4CBF-A152-1177281D23A1}" srcId="{DC4E8F90-4475-4B08-9438-A2660B6AF8D9}" destId="{2EE3BF98-149F-4811-8D73-AD6D7FA67FB2}" srcOrd="0" destOrd="0" parTransId="{7C6041CE-9760-4874-BEB8-10F7921C90C0}" sibTransId="{ECCCCFAE-4D7D-4BF8-B69D-90CF84351E9E}"/>
    <dgm:cxn modelId="{8BFFAC40-811D-4088-A2B8-1F90AFF22501}" type="presOf" srcId="{B9F37A79-FA15-4E13-9D49-6C62CB67BEA9}" destId="{CB8D6FD5-07BC-40C5-B155-D8EA123D3984}" srcOrd="0" destOrd="0" presId="urn:microsoft.com/office/officeart/2005/8/layout/chevron2"/>
    <dgm:cxn modelId="{31865D68-7E62-4589-B5A2-1CD467F0DD4B}" type="presOf" srcId="{07645E57-038F-4D3D-B47D-B208152462C5}" destId="{E263E5FD-7EA9-489E-AC3A-58BAA87189AE}" srcOrd="0" destOrd="0" presId="urn:microsoft.com/office/officeart/2005/8/layout/chevron2"/>
    <dgm:cxn modelId="{7A93B148-FE80-4F45-81DB-6A865F2034CB}" type="presOf" srcId="{DCA83E83-3758-4105-9C28-2C0AF791AFB4}" destId="{A75ABB6E-293B-42F5-A31B-4F3A16A4EBDC}" srcOrd="0" destOrd="0" presId="urn:microsoft.com/office/officeart/2005/8/layout/chevron2"/>
    <dgm:cxn modelId="{FE0CC86C-620F-4ED7-97E5-1F25BC8AF81F}" srcId="{2EE3BF98-149F-4811-8D73-AD6D7FA67FB2}" destId="{A5AD1120-AE3F-4714-922E-D8AEDBD422C6}" srcOrd="0" destOrd="0" parTransId="{3735AA8B-E73D-4F95-9ACF-52E4E719EFD9}" sibTransId="{F2A23BDA-E8F5-407F-8C99-23D34354F594}"/>
    <dgm:cxn modelId="{73203650-0039-426F-A38A-AE9E9347CEE6}" type="presOf" srcId="{48691E11-AF45-4792-8F9C-636191E58AE9}" destId="{6754EF57-190B-47E3-808A-A0A351454264}" srcOrd="0" destOrd="0" presId="urn:microsoft.com/office/officeart/2005/8/layout/chevron2"/>
    <dgm:cxn modelId="{E74F387E-D88B-4431-B463-4C6E25246C43}" type="presOf" srcId="{A5AD1120-AE3F-4714-922E-D8AEDBD422C6}" destId="{604C3370-1512-46E7-913C-96A5B15F5F0D}" srcOrd="0" destOrd="0" presId="urn:microsoft.com/office/officeart/2005/8/layout/chevron2"/>
    <dgm:cxn modelId="{C3DB3487-361A-4F3F-A038-A634AC61F108}" type="presOf" srcId="{7D1E0B53-C38D-4DDC-8436-643E0000A3A0}" destId="{577FC109-6D40-4130-85D5-9FA0D74DEE4D}" srcOrd="0" destOrd="0" presId="urn:microsoft.com/office/officeart/2005/8/layout/chevron2"/>
    <dgm:cxn modelId="{EC851F8E-82F1-4653-9708-7F47E85767BB}" srcId="{DC4E8F90-4475-4B08-9438-A2660B6AF8D9}" destId="{B9F37A79-FA15-4E13-9D49-6C62CB67BEA9}" srcOrd="2" destOrd="0" parTransId="{67809329-120B-49A1-9B2C-7DBF07179D83}" sibTransId="{6E45B474-BE03-4FA7-B00F-FA470FB20068}"/>
    <dgm:cxn modelId="{84E94596-A236-42CD-A7D7-C8803182C679}" type="presOf" srcId="{DC4E8F90-4475-4B08-9438-A2660B6AF8D9}" destId="{6DB8D162-B54A-44C4-B8BE-69B896C65657}" srcOrd="0" destOrd="0" presId="urn:microsoft.com/office/officeart/2005/8/layout/chevron2"/>
    <dgm:cxn modelId="{091CAB98-4011-4ABC-B0AC-1496C28E0B21}" srcId="{DC4E8F90-4475-4B08-9438-A2660B6AF8D9}" destId="{DCA83E83-3758-4105-9C28-2C0AF791AFB4}" srcOrd="1" destOrd="0" parTransId="{C79E0C58-F899-4824-A9EA-3E97E94CD373}" sibTransId="{815C161D-6F5D-4890-894F-706F98A7B768}"/>
    <dgm:cxn modelId="{80B77CA2-410B-4CAC-BE81-E749945568B8}" type="presOf" srcId="{469B6936-2956-4F67-86AD-C2A4365C2ECB}" destId="{245190C4-ED1E-4BB3-98BD-9262C6B91596}" srcOrd="0" destOrd="0" presId="urn:microsoft.com/office/officeart/2005/8/layout/chevron2"/>
    <dgm:cxn modelId="{659CF8AD-523F-49DE-80E8-37A9E4F64165}" type="presOf" srcId="{2EE3BF98-149F-4811-8D73-AD6D7FA67FB2}" destId="{90148871-51F5-45D4-B005-F8D4DE7D510C}" srcOrd="0" destOrd="0" presId="urn:microsoft.com/office/officeart/2005/8/layout/chevron2"/>
    <dgm:cxn modelId="{D50D43B7-B6BF-40C8-A291-E9196E6BE77F}" srcId="{F5FD3F49-3F6C-4C30-826B-72157CA1D804}" destId="{07645E57-038F-4D3D-B47D-B208152462C5}" srcOrd="0" destOrd="0" parTransId="{2C09203D-8F74-4420-8B8B-DB8AFD8B7BF2}" sibTransId="{3B3607F2-FCC7-4E3F-85BD-FB29690535CF}"/>
    <dgm:cxn modelId="{338CEEC3-508D-4F7C-BCDE-FD00A8B063E6}" type="presOf" srcId="{F5FD3F49-3F6C-4C30-826B-72157CA1D804}" destId="{B611F087-5A4C-4876-BFF1-36CC18333F6C}" srcOrd="0" destOrd="0" presId="urn:microsoft.com/office/officeart/2005/8/layout/chevron2"/>
    <dgm:cxn modelId="{F60512A7-EBBF-4010-BD3E-28B4C5ECB5C1}" type="presParOf" srcId="{6DB8D162-B54A-44C4-B8BE-69B896C65657}" destId="{517B7FE0-6C08-48B9-8CEC-FF957F2EB1DD}" srcOrd="0" destOrd="0" presId="urn:microsoft.com/office/officeart/2005/8/layout/chevron2"/>
    <dgm:cxn modelId="{00BF330E-42B4-4F37-A7E4-61EB4B4F1D70}" type="presParOf" srcId="{517B7FE0-6C08-48B9-8CEC-FF957F2EB1DD}" destId="{90148871-51F5-45D4-B005-F8D4DE7D510C}" srcOrd="0" destOrd="0" presId="urn:microsoft.com/office/officeart/2005/8/layout/chevron2"/>
    <dgm:cxn modelId="{E04130F3-A530-42C8-850C-FA1F0D301A1A}" type="presParOf" srcId="{517B7FE0-6C08-48B9-8CEC-FF957F2EB1DD}" destId="{604C3370-1512-46E7-913C-96A5B15F5F0D}" srcOrd="1" destOrd="0" presId="urn:microsoft.com/office/officeart/2005/8/layout/chevron2"/>
    <dgm:cxn modelId="{9C939ECE-C38B-469F-9B72-B9BF47435D24}" type="presParOf" srcId="{6DB8D162-B54A-44C4-B8BE-69B896C65657}" destId="{0FBFD939-9560-4C89-A998-91DD09222BAC}" srcOrd="1" destOrd="0" presId="urn:microsoft.com/office/officeart/2005/8/layout/chevron2"/>
    <dgm:cxn modelId="{59A46EF3-5E22-457F-9AD8-70BC650CACFD}" type="presParOf" srcId="{6DB8D162-B54A-44C4-B8BE-69B896C65657}" destId="{6B8ABC36-2EF8-4CF2-9F4B-E9FE2690DD08}" srcOrd="2" destOrd="0" presId="urn:microsoft.com/office/officeart/2005/8/layout/chevron2"/>
    <dgm:cxn modelId="{1C749580-FF33-44D1-9F91-65AE744EEB30}" type="presParOf" srcId="{6B8ABC36-2EF8-4CF2-9F4B-E9FE2690DD08}" destId="{A75ABB6E-293B-42F5-A31B-4F3A16A4EBDC}" srcOrd="0" destOrd="0" presId="urn:microsoft.com/office/officeart/2005/8/layout/chevron2"/>
    <dgm:cxn modelId="{62D06054-015B-4256-BF28-F3FDDDAD63E6}" type="presParOf" srcId="{6B8ABC36-2EF8-4CF2-9F4B-E9FE2690DD08}" destId="{577FC109-6D40-4130-85D5-9FA0D74DEE4D}" srcOrd="1" destOrd="0" presId="urn:microsoft.com/office/officeart/2005/8/layout/chevron2"/>
    <dgm:cxn modelId="{BD3897B6-FF2D-431A-BCD8-137550C1D647}" type="presParOf" srcId="{6DB8D162-B54A-44C4-B8BE-69B896C65657}" destId="{EEB10380-94D2-4AC9-9594-30244A82F40E}" srcOrd="3" destOrd="0" presId="urn:microsoft.com/office/officeart/2005/8/layout/chevron2"/>
    <dgm:cxn modelId="{7E4F9FAA-5E4C-4C6A-906A-336BC4124FF9}" type="presParOf" srcId="{6DB8D162-B54A-44C4-B8BE-69B896C65657}" destId="{C1E56914-07D1-4B31-B188-5D99EF9A2ED1}" srcOrd="4" destOrd="0" presId="urn:microsoft.com/office/officeart/2005/8/layout/chevron2"/>
    <dgm:cxn modelId="{513E4C5C-9E41-4E00-87CA-CFB94DA74672}" type="presParOf" srcId="{C1E56914-07D1-4B31-B188-5D99EF9A2ED1}" destId="{CB8D6FD5-07BC-40C5-B155-D8EA123D3984}" srcOrd="0" destOrd="0" presId="urn:microsoft.com/office/officeart/2005/8/layout/chevron2"/>
    <dgm:cxn modelId="{260F0AFE-12F1-4861-874F-12F8B740CB7A}" type="presParOf" srcId="{C1E56914-07D1-4B31-B188-5D99EF9A2ED1}" destId="{6754EF57-190B-47E3-808A-A0A351454264}" srcOrd="1" destOrd="0" presId="urn:microsoft.com/office/officeart/2005/8/layout/chevron2"/>
    <dgm:cxn modelId="{E8DD864A-0C0E-4FC8-805B-9EE680CF06C3}" type="presParOf" srcId="{6DB8D162-B54A-44C4-B8BE-69B896C65657}" destId="{19DFB5C7-7223-4C52-92D7-BB345F9F0D21}" srcOrd="5" destOrd="0" presId="urn:microsoft.com/office/officeart/2005/8/layout/chevron2"/>
    <dgm:cxn modelId="{F12941C4-959A-473F-BE30-6A772C7D1F4F}" type="presParOf" srcId="{6DB8D162-B54A-44C4-B8BE-69B896C65657}" destId="{25928A37-0ADB-47E4-BE8F-4FA5ED8BE534}" srcOrd="6" destOrd="0" presId="urn:microsoft.com/office/officeart/2005/8/layout/chevron2"/>
    <dgm:cxn modelId="{5A29CA77-82AD-4DE5-BB6F-9F63B126CF9C}" type="presParOf" srcId="{25928A37-0ADB-47E4-BE8F-4FA5ED8BE534}" destId="{B611F087-5A4C-4876-BFF1-36CC18333F6C}" srcOrd="0" destOrd="0" presId="urn:microsoft.com/office/officeart/2005/8/layout/chevron2"/>
    <dgm:cxn modelId="{722A923C-B1E1-43E0-8357-B3086F117BA5}" type="presParOf" srcId="{25928A37-0ADB-47E4-BE8F-4FA5ED8BE534}" destId="{E263E5FD-7EA9-489E-AC3A-58BAA87189AE}" srcOrd="1" destOrd="0" presId="urn:microsoft.com/office/officeart/2005/8/layout/chevron2"/>
    <dgm:cxn modelId="{264BD626-8AE2-4EC2-BC5B-D5F8A109E94B}" type="presParOf" srcId="{6DB8D162-B54A-44C4-B8BE-69B896C65657}" destId="{0EFED2D5-03A5-4E61-A450-2285D12A4F41}" srcOrd="7" destOrd="0" presId="urn:microsoft.com/office/officeart/2005/8/layout/chevron2"/>
    <dgm:cxn modelId="{E6E06F0B-03C4-4392-A058-FB3D31EE651B}" type="presParOf" srcId="{6DB8D162-B54A-44C4-B8BE-69B896C65657}" destId="{3DBBD3F7-4C53-4E08-84F9-87E6CB5C98FA}" srcOrd="8" destOrd="0" presId="urn:microsoft.com/office/officeart/2005/8/layout/chevron2"/>
    <dgm:cxn modelId="{D1E16693-1DD7-415D-AE2A-1BD89A4758D9}" type="presParOf" srcId="{3DBBD3F7-4C53-4E08-84F9-87E6CB5C98FA}" destId="{245190C4-ED1E-4BB3-98BD-9262C6B91596}" srcOrd="0" destOrd="0" presId="urn:microsoft.com/office/officeart/2005/8/layout/chevron2"/>
    <dgm:cxn modelId="{1D7703A7-CB04-4402-BAEF-B532ED1C48B9}" type="presParOf" srcId="{3DBBD3F7-4C53-4E08-84F9-87E6CB5C98FA}" destId="{D25CAE83-6C07-435C-9E80-A5066707C1F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4E8F90-4475-4B08-9438-A2660B6AF8D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E3BF98-149F-4811-8D73-AD6D7FA67FB2}">
      <dgm:prSet phldrT="[Text]"/>
      <dgm:spPr/>
      <dgm:t>
        <a:bodyPr/>
        <a:lstStyle/>
        <a:p>
          <a:r>
            <a:rPr lang="en-US" dirty="0"/>
            <a:t>Vision</a:t>
          </a:r>
        </a:p>
      </dgm:t>
    </dgm:pt>
    <dgm:pt modelId="{7C6041CE-9760-4874-BEB8-10F7921C90C0}" type="parTrans" cxnId="{B5067040-1F47-4CBF-A152-1177281D23A1}">
      <dgm:prSet/>
      <dgm:spPr/>
      <dgm:t>
        <a:bodyPr/>
        <a:lstStyle/>
        <a:p>
          <a:endParaRPr lang="en-US"/>
        </a:p>
      </dgm:t>
    </dgm:pt>
    <dgm:pt modelId="{ECCCCFAE-4D7D-4BF8-B69D-90CF84351E9E}" type="sibTrans" cxnId="{B5067040-1F47-4CBF-A152-1177281D23A1}">
      <dgm:prSet/>
      <dgm:spPr/>
      <dgm:t>
        <a:bodyPr/>
        <a:lstStyle/>
        <a:p>
          <a:endParaRPr lang="en-US"/>
        </a:p>
      </dgm:t>
    </dgm:pt>
    <dgm:pt modelId="{A5AD1120-AE3F-4714-922E-D8AEDBD422C6}">
      <dgm:prSet phldrT="[Text]"/>
      <dgm:spPr/>
      <dgm:t>
        <a:bodyPr/>
        <a:lstStyle/>
        <a:p>
          <a:r>
            <a:rPr lang="en-US" dirty="0"/>
            <a:t>What does the future look like? </a:t>
          </a:r>
        </a:p>
      </dgm:t>
    </dgm:pt>
    <dgm:pt modelId="{3735AA8B-E73D-4F95-9ACF-52E4E719EFD9}" type="parTrans" cxnId="{FE0CC86C-620F-4ED7-97E5-1F25BC8AF81F}">
      <dgm:prSet/>
      <dgm:spPr/>
      <dgm:t>
        <a:bodyPr/>
        <a:lstStyle/>
        <a:p>
          <a:endParaRPr lang="en-US"/>
        </a:p>
      </dgm:t>
    </dgm:pt>
    <dgm:pt modelId="{F2A23BDA-E8F5-407F-8C99-23D34354F594}" type="sibTrans" cxnId="{FE0CC86C-620F-4ED7-97E5-1F25BC8AF81F}">
      <dgm:prSet/>
      <dgm:spPr/>
      <dgm:t>
        <a:bodyPr/>
        <a:lstStyle/>
        <a:p>
          <a:endParaRPr lang="en-US"/>
        </a:p>
      </dgm:t>
    </dgm:pt>
    <dgm:pt modelId="{DCA83E83-3758-4105-9C28-2C0AF791AFB4}">
      <dgm:prSet phldrT="[Text]"/>
      <dgm:spPr/>
      <dgm:t>
        <a:bodyPr/>
        <a:lstStyle/>
        <a:p>
          <a:r>
            <a:rPr lang="en-US" dirty="0"/>
            <a:t>Mission</a:t>
          </a:r>
        </a:p>
      </dgm:t>
    </dgm:pt>
    <dgm:pt modelId="{C79E0C58-F899-4824-A9EA-3E97E94CD373}" type="parTrans" cxnId="{091CAB98-4011-4ABC-B0AC-1496C28E0B21}">
      <dgm:prSet/>
      <dgm:spPr/>
      <dgm:t>
        <a:bodyPr/>
        <a:lstStyle/>
        <a:p>
          <a:endParaRPr lang="en-US"/>
        </a:p>
      </dgm:t>
    </dgm:pt>
    <dgm:pt modelId="{815C161D-6F5D-4890-894F-706F98A7B768}" type="sibTrans" cxnId="{091CAB98-4011-4ABC-B0AC-1496C28E0B21}">
      <dgm:prSet/>
      <dgm:spPr/>
      <dgm:t>
        <a:bodyPr/>
        <a:lstStyle/>
        <a:p>
          <a:endParaRPr lang="en-US"/>
        </a:p>
      </dgm:t>
    </dgm:pt>
    <dgm:pt modelId="{7D1E0B53-C38D-4DDC-8436-643E0000A3A0}">
      <dgm:prSet phldrT="[Text]"/>
      <dgm:spPr/>
      <dgm:t>
        <a:bodyPr/>
        <a:lstStyle/>
        <a:p>
          <a:r>
            <a:rPr lang="en-US" dirty="0"/>
            <a:t>Where are we going?</a:t>
          </a:r>
        </a:p>
      </dgm:t>
    </dgm:pt>
    <dgm:pt modelId="{BCC035C2-39FC-4C2A-B18F-B31071F0DFA2}" type="parTrans" cxnId="{A7E6012E-2182-47B9-A416-4F5FF9773516}">
      <dgm:prSet/>
      <dgm:spPr/>
      <dgm:t>
        <a:bodyPr/>
        <a:lstStyle/>
        <a:p>
          <a:endParaRPr lang="en-US"/>
        </a:p>
      </dgm:t>
    </dgm:pt>
    <dgm:pt modelId="{D84199A7-9E91-4FF0-B821-6227F77C9374}" type="sibTrans" cxnId="{A7E6012E-2182-47B9-A416-4F5FF9773516}">
      <dgm:prSet/>
      <dgm:spPr/>
      <dgm:t>
        <a:bodyPr/>
        <a:lstStyle/>
        <a:p>
          <a:endParaRPr lang="en-US"/>
        </a:p>
      </dgm:t>
    </dgm:pt>
    <dgm:pt modelId="{B9F37A79-FA15-4E13-9D49-6C62CB67BEA9}">
      <dgm:prSet phldrT="[Text]"/>
      <dgm:spPr/>
      <dgm:t>
        <a:bodyPr/>
        <a:lstStyle/>
        <a:p>
          <a:r>
            <a:rPr lang="en-US" dirty="0"/>
            <a:t>Business Strategy</a:t>
          </a:r>
        </a:p>
      </dgm:t>
    </dgm:pt>
    <dgm:pt modelId="{67809329-120B-49A1-9B2C-7DBF07179D83}" type="parTrans" cxnId="{EC851F8E-82F1-4653-9708-7F47E85767BB}">
      <dgm:prSet/>
      <dgm:spPr/>
      <dgm:t>
        <a:bodyPr/>
        <a:lstStyle/>
        <a:p>
          <a:endParaRPr lang="en-US"/>
        </a:p>
      </dgm:t>
    </dgm:pt>
    <dgm:pt modelId="{6E45B474-BE03-4FA7-B00F-FA470FB20068}" type="sibTrans" cxnId="{EC851F8E-82F1-4653-9708-7F47E85767BB}">
      <dgm:prSet/>
      <dgm:spPr/>
      <dgm:t>
        <a:bodyPr/>
        <a:lstStyle/>
        <a:p>
          <a:endParaRPr lang="en-US"/>
        </a:p>
      </dgm:t>
    </dgm:pt>
    <dgm:pt modelId="{48691E11-AF45-4792-8F9C-636191E58AE9}">
      <dgm:prSet phldrT="[Text]"/>
      <dgm:spPr/>
      <dgm:t>
        <a:bodyPr/>
        <a:lstStyle/>
        <a:p>
          <a:r>
            <a:rPr lang="en-US" dirty="0"/>
            <a:t>How are we going to get there?</a:t>
          </a:r>
        </a:p>
      </dgm:t>
    </dgm:pt>
    <dgm:pt modelId="{CF624E80-30A1-4342-8AE4-CFEFEA7CA5C6}" type="parTrans" cxnId="{0BF30A21-3B77-4710-AC22-AAF7EE406FF0}">
      <dgm:prSet/>
      <dgm:spPr/>
      <dgm:t>
        <a:bodyPr/>
        <a:lstStyle/>
        <a:p>
          <a:endParaRPr lang="en-US"/>
        </a:p>
      </dgm:t>
    </dgm:pt>
    <dgm:pt modelId="{536CDE48-DA31-47D0-A889-0FBC5782A95F}" type="sibTrans" cxnId="{0BF30A21-3B77-4710-AC22-AAF7EE406FF0}">
      <dgm:prSet/>
      <dgm:spPr/>
      <dgm:t>
        <a:bodyPr/>
        <a:lstStyle/>
        <a:p>
          <a:endParaRPr lang="en-US"/>
        </a:p>
      </dgm:t>
    </dgm:pt>
    <dgm:pt modelId="{F5FD3F49-3F6C-4C30-826B-72157CA1D804}">
      <dgm:prSet/>
      <dgm:spPr/>
      <dgm:t>
        <a:bodyPr/>
        <a:lstStyle/>
        <a:p>
          <a:r>
            <a:rPr lang="en-US" dirty="0"/>
            <a:t>HR Strategy</a:t>
          </a:r>
        </a:p>
      </dgm:t>
    </dgm:pt>
    <dgm:pt modelId="{B2376535-6E7A-41B1-9C9C-37BF46E761A4}" type="parTrans" cxnId="{8C21A521-FEAE-42E0-8C24-D022A7776149}">
      <dgm:prSet/>
      <dgm:spPr/>
      <dgm:t>
        <a:bodyPr/>
        <a:lstStyle/>
        <a:p>
          <a:endParaRPr lang="en-US"/>
        </a:p>
      </dgm:t>
    </dgm:pt>
    <dgm:pt modelId="{2541D43E-D775-417A-A12B-317B73C9F5AC}" type="sibTrans" cxnId="{8C21A521-FEAE-42E0-8C24-D022A7776149}">
      <dgm:prSet/>
      <dgm:spPr/>
      <dgm:t>
        <a:bodyPr/>
        <a:lstStyle/>
        <a:p>
          <a:endParaRPr lang="en-US"/>
        </a:p>
      </dgm:t>
    </dgm:pt>
    <dgm:pt modelId="{07645E57-038F-4D3D-B47D-B208152462C5}">
      <dgm:prSet/>
      <dgm:spPr/>
      <dgm:t>
        <a:bodyPr/>
        <a:lstStyle/>
        <a:p>
          <a:r>
            <a:rPr lang="en-US" dirty="0"/>
            <a:t>How do HR goals align?</a:t>
          </a:r>
        </a:p>
      </dgm:t>
    </dgm:pt>
    <dgm:pt modelId="{2C09203D-8F74-4420-8B8B-DB8AFD8B7BF2}" type="parTrans" cxnId="{D50D43B7-B6BF-40C8-A291-E9196E6BE77F}">
      <dgm:prSet/>
      <dgm:spPr/>
      <dgm:t>
        <a:bodyPr/>
        <a:lstStyle/>
        <a:p>
          <a:endParaRPr lang="en-US"/>
        </a:p>
      </dgm:t>
    </dgm:pt>
    <dgm:pt modelId="{3B3607F2-FCC7-4E3F-85BD-FB29690535CF}" type="sibTrans" cxnId="{D50D43B7-B6BF-40C8-A291-E9196E6BE77F}">
      <dgm:prSet/>
      <dgm:spPr/>
      <dgm:t>
        <a:bodyPr/>
        <a:lstStyle/>
        <a:p>
          <a:endParaRPr lang="en-US"/>
        </a:p>
      </dgm:t>
    </dgm:pt>
    <dgm:pt modelId="{6DB8D162-B54A-44C4-B8BE-69B896C65657}" type="pres">
      <dgm:prSet presAssocID="{DC4E8F90-4475-4B08-9438-A2660B6AF8D9}" presName="linearFlow" presStyleCnt="0">
        <dgm:presLayoutVars>
          <dgm:dir/>
          <dgm:animLvl val="lvl"/>
          <dgm:resizeHandles val="exact"/>
        </dgm:presLayoutVars>
      </dgm:prSet>
      <dgm:spPr/>
    </dgm:pt>
    <dgm:pt modelId="{517B7FE0-6C08-48B9-8CEC-FF957F2EB1DD}" type="pres">
      <dgm:prSet presAssocID="{2EE3BF98-149F-4811-8D73-AD6D7FA67FB2}" presName="composite" presStyleCnt="0"/>
      <dgm:spPr/>
    </dgm:pt>
    <dgm:pt modelId="{90148871-51F5-45D4-B005-F8D4DE7D510C}" type="pres">
      <dgm:prSet presAssocID="{2EE3BF98-149F-4811-8D73-AD6D7FA67FB2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604C3370-1512-46E7-913C-96A5B15F5F0D}" type="pres">
      <dgm:prSet presAssocID="{2EE3BF98-149F-4811-8D73-AD6D7FA67FB2}" presName="descendantText" presStyleLbl="alignAcc1" presStyleIdx="0" presStyleCnt="4" custLinFactNeighborY="-2307">
        <dgm:presLayoutVars>
          <dgm:bulletEnabled val="1"/>
        </dgm:presLayoutVars>
      </dgm:prSet>
      <dgm:spPr/>
    </dgm:pt>
    <dgm:pt modelId="{0FBFD939-9560-4C89-A998-91DD09222BAC}" type="pres">
      <dgm:prSet presAssocID="{ECCCCFAE-4D7D-4BF8-B69D-90CF84351E9E}" presName="sp" presStyleCnt="0"/>
      <dgm:spPr/>
    </dgm:pt>
    <dgm:pt modelId="{6B8ABC36-2EF8-4CF2-9F4B-E9FE2690DD08}" type="pres">
      <dgm:prSet presAssocID="{DCA83E83-3758-4105-9C28-2C0AF791AFB4}" presName="composite" presStyleCnt="0"/>
      <dgm:spPr/>
    </dgm:pt>
    <dgm:pt modelId="{A75ABB6E-293B-42F5-A31B-4F3A16A4EBDC}" type="pres">
      <dgm:prSet presAssocID="{DCA83E83-3758-4105-9C28-2C0AF791AFB4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577FC109-6D40-4130-85D5-9FA0D74DEE4D}" type="pres">
      <dgm:prSet presAssocID="{DCA83E83-3758-4105-9C28-2C0AF791AFB4}" presName="descendantText" presStyleLbl="alignAcc1" presStyleIdx="1" presStyleCnt="4">
        <dgm:presLayoutVars>
          <dgm:bulletEnabled val="1"/>
        </dgm:presLayoutVars>
      </dgm:prSet>
      <dgm:spPr/>
    </dgm:pt>
    <dgm:pt modelId="{EEB10380-94D2-4AC9-9594-30244A82F40E}" type="pres">
      <dgm:prSet presAssocID="{815C161D-6F5D-4890-894F-706F98A7B768}" presName="sp" presStyleCnt="0"/>
      <dgm:spPr/>
    </dgm:pt>
    <dgm:pt modelId="{C1E56914-07D1-4B31-B188-5D99EF9A2ED1}" type="pres">
      <dgm:prSet presAssocID="{B9F37A79-FA15-4E13-9D49-6C62CB67BEA9}" presName="composite" presStyleCnt="0"/>
      <dgm:spPr/>
    </dgm:pt>
    <dgm:pt modelId="{CB8D6FD5-07BC-40C5-B155-D8EA123D3984}" type="pres">
      <dgm:prSet presAssocID="{B9F37A79-FA15-4E13-9D49-6C62CB67BEA9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6754EF57-190B-47E3-808A-A0A351454264}" type="pres">
      <dgm:prSet presAssocID="{B9F37A79-FA15-4E13-9D49-6C62CB67BEA9}" presName="descendantText" presStyleLbl="alignAcc1" presStyleIdx="2" presStyleCnt="4">
        <dgm:presLayoutVars>
          <dgm:bulletEnabled val="1"/>
        </dgm:presLayoutVars>
      </dgm:prSet>
      <dgm:spPr/>
    </dgm:pt>
    <dgm:pt modelId="{19DFB5C7-7223-4C52-92D7-BB345F9F0D21}" type="pres">
      <dgm:prSet presAssocID="{6E45B474-BE03-4FA7-B00F-FA470FB20068}" presName="sp" presStyleCnt="0"/>
      <dgm:spPr/>
    </dgm:pt>
    <dgm:pt modelId="{25928A37-0ADB-47E4-BE8F-4FA5ED8BE534}" type="pres">
      <dgm:prSet presAssocID="{F5FD3F49-3F6C-4C30-826B-72157CA1D804}" presName="composite" presStyleCnt="0"/>
      <dgm:spPr/>
    </dgm:pt>
    <dgm:pt modelId="{B611F087-5A4C-4876-BFF1-36CC18333F6C}" type="pres">
      <dgm:prSet presAssocID="{F5FD3F49-3F6C-4C30-826B-72157CA1D804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E263E5FD-7EA9-489E-AC3A-58BAA87189AE}" type="pres">
      <dgm:prSet presAssocID="{F5FD3F49-3F6C-4C30-826B-72157CA1D804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0BF30A21-3B77-4710-AC22-AAF7EE406FF0}" srcId="{B9F37A79-FA15-4E13-9D49-6C62CB67BEA9}" destId="{48691E11-AF45-4792-8F9C-636191E58AE9}" srcOrd="0" destOrd="0" parTransId="{CF624E80-30A1-4342-8AE4-CFEFEA7CA5C6}" sibTransId="{536CDE48-DA31-47D0-A889-0FBC5782A95F}"/>
    <dgm:cxn modelId="{8C21A521-FEAE-42E0-8C24-D022A7776149}" srcId="{DC4E8F90-4475-4B08-9438-A2660B6AF8D9}" destId="{F5FD3F49-3F6C-4C30-826B-72157CA1D804}" srcOrd="3" destOrd="0" parTransId="{B2376535-6E7A-41B1-9C9C-37BF46E761A4}" sibTransId="{2541D43E-D775-417A-A12B-317B73C9F5AC}"/>
    <dgm:cxn modelId="{A7E6012E-2182-47B9-A416-4F5FF9773516}" srcId="{DCA83E83-3758-4105-9C28-2C0AF791AFB4}" destId="{7D1E0B53-C38D-4DDC-8436-643E0000A3A0}" srcOrd="0" destOrd="0" parTransId="{BCC035C2-39FC-4C2A-B18F-B31071F0DFA2}" sibTransId="{D84199A7-9E91-4FF0-B821-6227F77C9374}"/>
    <dgm:cxn modelId="{B5067040-1F47-4CBF-A152-1177281D23A1}" srcId="{DC4E8F90-4475-4B08-9438-A2660B6AF8D9}" destId="{2EE3BF98-149F-4811-8D73-AD6D7FA67FB2}" srcOrd="0" destOrd="0" parTransId="{7C6041CE-9760-4874-BEB8-10F7921C90C0}" sibTransId="{ECCCCFAE-4D7D-4BF8-B69D-90CF84351E9E}"/>
    <dgm:cxn modelId="{8BFFAC40-811D-4088-A2B8-1F90AFF22501}" type="presOf" srcId="{B9F37A79-FA15-4E13-9D49-6C62CB67BEA9}" destId="{CB8D6FD5-07BC-40C5-B155-D8EA123D3984}" srcOrd="0" destOrd="0" presId="urn:microsoft.com/office/officeart/2005/8/layout/chevron2"/>
    <dgm:cxn modelId="{31865D68-7E62-4589-B5A2-1CD467F0DD4B}" type="presOf" srcId="{07645E57-038F-4D3D-B47D-B208152462C5}" destId="{E263E5FD-7EA9-489E-AC3A-58BAA87189AE}" srcOrd="0" destOrd="0" presId="urn:microsoft.com/office/officeart/2005/8/layout/chevron2"/>
    <dgm:cxn modelId="{7A93B148-FE80-4F45-81DB-6A865F2034CB}" type="presOf" srcId="{DCA83E83-3758-4105-9C28-2C0AF791AFB4}" destId="{A75ABB6E-293B-42F5-A31B-4F3A16A4EBDC}" srcOrd="0" destOrd="0" presId="urn:microsoft.com/office/officeart/2005/8/layout/chevron2"/>
    <dgm:cxn modelId="{FE0CC86C-620F-4ED7-97E5-1F25BC8AF81F}" srcId="{2EE3BF98-149F-4811-8D73-AD6D7FA67FB2}" destId="{A5AD1120-AE3F-4714-922E-D8AEDBD422C6}" srcOrd="0" destOrd="0" parTransId="{3735AA8B-E73D-4F95-9ACF-52E4E719EFD9}" sibTransId="{F2A23BDA-E8F5-407F-8C99-23D34354F594}"/>
    <dgm:cxn modelId="{73203650-0039-426F-A38A-AE9E9347CEE6}" type="presOf" srcId="{48691E11-AF45-4792-8F9C-636191E58AE9}" destId="{6754EF57-190B-47E3-808A-A0A351454264}" srcOrd="0" destOrd="0" presId="urn:microsoft.com/office/officeart/2005/8/layout/chevron2"/>
    <dgm:cxn modelId="{E74F387E-D88B-4431-B463-4C6E25246C43}" type="presOf" srcId="{A5AD1120-AE3F-4714-922E-D8AEDBD422C6}" destId="{604C3370-1512-46E7-913C-96A5B15F5F0D}" srcOrd="0" destOrd="0" presId="urn:microsoft.com/office/officeart/2005/8/layout/chevron2"/>
    <dgm:cxn modelId="{C3DB3487-361A-4F3F-A038-A634AC61F108}" type="presOf" srcId="{7D1E0B53-C38D-4DDC-8436-643E0000A3A0}" destId="{577FC109-6D40-4130-85D5-9FA0D74DEE4D}" srcOrd="0" destOrd="0" presId="urn:microsoft.com/office/officeart/2005/8/layout/chevron2"/>
    <dgm:cxn modelId="{EC851F8E-82F1-4653-9708-7F47E85767BB}" srcId="{DC4E8F90-4475-4B08-9438-A2660B6AF8D9}" destId="{B9F37A79-FA15-4E13-9D49-6C62CB67BEA9}" srcOrd="2" destOrd="0" parTransId="{67809329-120B-49A1-9B2C-7DBF07179D83}" sibTransId="{6E45B474-BE03-4FA7-B00F-FA470FB20068}"/>
    <dgm:cxn modelId="{84E94596-A236-42CD-A7D7-C8803182C679}" type="presOf" srcId="{DC4E8F90-4475-4B08-9438-A2660B6AF8D9}" destId="{6DB8D162-B54A-44C4-B8BE-69B896C65657}" srcOrd="0" destOrd="0" presId="urn:microsoft.com/office/officeart/2005/8/layout/chevron2"/>
    <dgm:cxn modelId="{091CAB98-4011-4ABC-B0AC-1496C28E0B21}" srcId="{DC4E8F90-4475-4B08-9438-A2660B6AF8D9}" destId="{DCA83E83-3758-4105-9C28-2C0AF791AFB4}" srcOrd="1" destOrd="0" parTransId="{C79E0C58-F899-4824-A9EA-3E97E94CD373}" sibTransId="{815C161D-6F5D-4890-894F-706F98A7B768}"/>
    <dgm:cxn modelId="{659CF8AD-523F-49DE-80E8-37A9E4F64165}" type="presOf" srcId="{2EE3BF98-149F-4811-8D73-AD6D7FA67FB2}" destId="{90148871-51F5-45D4-B005-F8D4DE7D510C}" srcOrd="0" destOrd="0" presId="urn:microsoft.com/office/officeart/2005/8/layout/chevron2"/>
    <dgm:cxn modelId="{D50D43B7-B6BF-40C8-A291-E9196E6BE77F}" srcId="{F5FD3F49-3F6C-4C30-826B-72157CA1D804}" destId="{07645E57-038F-4D3D-B47D-B208152462C5}" srcOrd="0" destOrd="0" parTransId="{2C09203D-8F74-4420-8B8B-DB8AFD8B7BF2}" sibTransId="{3B3607F2-FCC7-4E3F-85BD-FB29690535CF}"/>
    <dgm:cxn modelId="{338CEEC3-508D-4F7C-BCDE-FD00A8B063E6}" type="presOf" srcId="{F5FD3F49-3F6C-4C30-826B-72157CA1D804}" destId="{B611F087-5A4C-4876-BFF1-36CC18333F6C}" srcOrd="0" destOrd="0" presId="urn:microsoft.com/office/officeart/2005/8/layout/chevron2"/>
    <dgm:cxn modelId="{F60512A7-EBBF-4010-BD3E-28B4C5ECB5C1}" type="presParOf" srcId="{6DB8D162-B54A-44C4-B8BE-69B896C65657}" destId="{517B7FE0-6C08-48B9-8CEC-FF957F2EB1DD}" srcOrd="0" destOrd="0" presId="urn:microsoft.com/office/officeart/2005/8/layout/chevron2"/>
    <dgm:cxn modelId="{00BF330E-42B4-4F37-A7E4-61EB4B4F1D70}" type="presParOf" srcId="{517B7FE0-6C08-48B9-8CEC-FF957F2EB1DD}" destId="{90148871-51F5-45D4-B005-F8D4DE7D510C}" srcOrd="0" destOrd="0" presId="urn:microsoft.com/office/officeart/2005/8/layout/chevron2"/>
    <dgm:cxn modelId="{E04130F3-A530-42C8-850C-FA1F0D301A1A}" type="presParOf" srcId="{517B7FE0-6C08-48B9-8CEC-FF957F2EB1DD}" destId="{604C3370-1512-46E7-913C-96A5B15F5F0D}" srcOrd="1" destOrd="0" presId="urn:microsoft.com/office/officeart/2005/8/layout/chevron2"/>
    <dgm:cxn modelId="{9C939ECE-C38B-469F-9B72-B9BF47435D24}" type="presParOf" srcId="{6DB8D162-B54A-44C4-B8BE-69B896C65657}" destId="{0FBFD939-9560-4C89-A998-91DD09222BAC}" srcOrd="1" destOrd="0" presId="urn:microsoft.com/office/officeart/2005/8/layout/chevron2"/>
    <dgm:cxn modelId="{59A46EF3-5E22-457F-9AD8-70BC650CACFD}" type="presParOf" srcId="{6DB8D162-B54A-44C4-B8BE-69B896C65657}" destId="{6B8ABC36-2EF8-4CF2-9F4B-E9FE2690DD08}" srcOrd="2" destOrd="0" presId="urn:microsoft.com/office/officeart/2005/8/layout/chevron2"/>
    <dgm:cxn modelId="{1C749580-FF33-44D1-9F91-65AE744EEB30}" type="presParOf" srcId="{6B8ABC36-2EF8-4CF2-9F4B-E9FE2690DD08}" destId="{A75ABB6E-293B-42F5-A31B-4F3A16A4EBDC}" srcOrd="0" destOrd="0" presId="urn:microsoft.com/office/officeart/2005/8/layout/chevron2"/>
    <dgm:cxn modelId="{62D06054-015B-4256-BF28-F3FDDDAD63E6}" type="presParOf" srcId="{6B8ABC36-2EF8-4CF2-9F4B-E9FE2690DD08}" destId="{577FC109-6D40-4130-85D5-9FA0D74DEE4D}" srcOrd="1" destOrd="0" presId="urn:microsoft.com/office/officeart/2005/8/layout/chevron2"/>
    <dgm:cxn modelId="{BD3897B6-FF2D-431A-BCD8-137550C1D647}" type="presParOf" srcId="{6DB8D162-B54A-44C4-B8BE-69B896C65657}" destId="{EEB10380-94D2-4AC9-9594-30244A82F40E}" srcOrd="3" destOrd="0" presId="urn:microsoft.com/office/officeart/2005/8/layout/chevron2"/>
    <dgm:cxn modelId="{7E4F9FAA-5E4C-4C6A-906A-336BC4124FF9}" type="presParOf" srcId="{6DB8D162-B54A-44C4-B8BE-69B896C65657}" destId="{C1E56914-07D1-4B31-B188-5D99EF9A2ED1}" srcOrd="4" destOrd="0" presId="urn:microsoft.com/office/officeart/2005/8/layout/chevron2"/>
    <dgm:cxn modelId="{513E4C5C-9E41-4E00-87CA-CFB94DA74672}" type="presParOf" srcId="{C1E56914-07D1-4B31-B188-5D99EF9A2ED1}" destId="{CB8D6FD5-07BC-40C5-B155-D8EA123D3984}" srcOrd="0" destOrd="0" presId="urn:microsoft.com/office/officeart/2005/8/layout/chevron2"/>
    <dgm:cxn modelId="{260F0AFE-12F1-4861-874F-12F8B740CB7A}" type="presParOf" srcId="{C1E56914-07D1-4B31-B188-5D99EF9A2ED1}" destId="{6754EF57-190B-47E3-808A-A0A351454264}" srcOrd="1" destOrd="0" presId="urn:microsoft.com/office/officeart/2005/8/layout/chevron2"/>
    <dgm:cxn modelId="{E8DD864A-0C0E-4FC8-805B-9EE680CF06C3}" type="presParOf" srcId="{6DB8D162-B54A-44C4-B8BE-69B896C65657}" destId="{19DFB5C7-7223-4C52-92D7-BB345F9F0D21}" srcOrd="5" destOrd="0" presId="urn:microsoft.com/office/officeart/2005/8/layout/chevron2"/>
    <dgm:cxn modelId="{F12941C4-959A-473F-BE30-6A772C7D1F4F}" type="presParOf" srcId="{6DB8D162-B54A-44C4-B8BE-69B896C65657}" destId="{25928A37-0ADB-47E4-BE8F-4FA5ED8BE534}" srcOrd="6" destOrd="0" presId="urn:microsoft.com/office/officeart/2005/8/layout/chevron2"/>
    <dgm:cxn modelId="{5A29CA77-82AD-4DE5-BB6F-9F63B126CF9C}" type="presParOf" srcId="{25928A37-0ADB-47E4-BE8F-4FA5ED8BE534}" destId="{B611F087-5A4C-4876-BFF1-36CC18333F6C}" srcOrd="0" destOrd="0" presId="urn:microsoft.com/office/officeart/2005/8/layout/chevron2"/>
    <dgm:cxn modelId="{722A923C-B1E1-43E0-8357-B3086F117BA5}" type="presParOf" srcId="{25928A37-0ADB-47E4-BE8F-4FA5ED8BE534}" destId="{E263E5FD-7EA9-489E-AC3A-58BAA87189A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C4E8F90-4475-4B08-9438-A2660B6AF8D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E3BF98-149F-4811-8D73-AD6D7FA67FB2}">
      <dgm:prSet phldrT="[Text]"/>
      <dgm:spPr/>
      <dgm:t>
        <a:bodyPr/>
        <a:lstStyle/>
        <a:p>
          <a:r>
            <a:rPr lang="en-US" dirty="0"/>
            <a:t>Vision</a:t>
          </a:r>
        </a:p>
      </dgm:t>
    </dgm:pt>
    <dgm:pt modelId="{7C6041CE-9760-4874-BEB8-10F7921C90C0}" type="parTrans" cxnId="{B5067040-1F47-4CBF-A152-1177281D23A1}">
      <dgm:prSet/>
      <dgm:spPr/>
      <dgm:t>
        <a:bodyPr/>
        <a:lstStyle/>
        <a:p>
          <a:endParaRPr lang="en-US"/>
        </a:p>
      </dgm:t>
    </dgm:pt>
    <dgm:pt modelId="{ECCCCFAE-4D7D-4BF8-B69D-90CF84351E9E}" type="sibTrans" cxnId="{B5067040-1F47-4CBF-A152-1177281D23A1}">
      <dgm:prSet/>
      <dgm:spPr/>
      <dgm:t>
        <a:bodyPr/>
        <a:lstStyle/>
        <a:p>
          <a:endParaRPr lang="en-US"/>
        </a:p>
      </dgm:t>
    </dgm:pt>
    <dgm:pt modelId="{A5AD1120-AE3F-4714-922E-D8AEDBD422C6}">
      <dgm:prSet phldrT="[Text]"/>
      <dgm:spPr/>
      <dgm:t>
        <a:bodyPr/>
        <a:lstStyle/>
        <a:p>
          <a:r>
            <a:rPr lang="en-US" dirty="0"/>
            <a:t>Through faith and community, create transformational moments for everyone who experiences Open Door Mission.</a:t>
          </a:r>
        </a:p>
      </dgm:t>
    </dgm:pt>
    <dgm:pt modelId="{3735AA8B-E73D-4F95-9ACF-52E4E719EFD9}" type="parTrans" cxnId="{FE0CC86C-620F-4ED7-97E5-1F25BC8AF81F}">
      <dgm:prSet/>
      <dgm:spPr/>
      <dgm:t>
        <a:bodyPr/>
        <a:lstStyle/>
        <a:p>
          <a:endParaRPr lang="en-US"/>
        </a:p>
      </dgm:t>
    </dgm:pt>
    <dgm:pt modelId="{F2A23BDA-E8F5-407F-8C99-23D34354F594}" type="sibTrans" cxnId="{FE0CC86C-620F-4ED7-97E5-1F25BC8AF81F}">
      <dgm:prSet/>
      <dgm:spPr/>
      <dgm:t>
        <a:bodyPr/>
        <a:lstStyle/>
        <a:p>
          <a:endParaRPr lang="en-US"/>
        </a:p>
      </dgm:t>
    </dgm:pt>
    <dgm:pt modelId="{DCA83E83-3758-4105-9C28-2C0AF791AFB4}">
      <dgm:prSet phldrT="[Text]"/>
      <dgm:spPr/>
      <dgm:t>
        <a:bodyPr/>
        <a:lstStyle/>
        <a:p>
          <a:r>
            <a:rPr lang="en-US" dirty="0"/>
            <a:t>Mission</a:t>
          </a:r>
        </a:p>
      </dgm:t>
    </dgm:pt>
    <dgm:pt modelId="{C79E0C58-F899-4824-A9EA-3E97E94CD373}" type="parTrans" cxnId="{091CAB98-4011-4ABC-B0AC-1496C28E0B21}">
      <dgm:prSet/>
      <dgm:spPr/>
      <dgm:t>
        <a:bodyPr/>
        <a:lstStyle/>
        <a:p>
          <a:endParaRPr lang="en-US"/>
        </a:p>
      </dgm:t>
    </dgm:pt>
    <dgm:pt modelId="{815C161D-6F5D-4890-894F-706F98A7B768}" type="sibTrans" cxnId="{091CAB98-4011-4ABC-B0AC-1496C28E0B21}">
      <dgm:prSet/>
      <dgm:spPr/>
      <dgm:t>
        <a:bodyPr/>
        <a:lstStyle/>
        <a:p>
          <a:endParaRPr lang="en-US"/>
        </a:p>
      </dgm:t>
    </dgm:pt>
    <dgm:pt modelId="{7D1E0B53-C38D-4DDC-8436-643E0000A3A0}">
      <dgm:prSet phldrT="[Text]"/>
      <dgm:spPr/>
      <dgm:t>
        <a:bodyPr/>
        <a:lstStyle/>
        <a:p>
          <a:r>
            <a:rPr lang="en-US" dirty="0"/>
            <a:t>Provide the spiritual, physical, and emotional needs of the impoverished men, women and children in Rochester, NY</a:t>
          </a:r>
        </a:p>
      </dgm:t>
    </dgm:pt>
    <dgm:pt modelId="{BCC035C2-39FC-4C2A-B18F-B31071F0DFA2}" type="parTrans" cxnId="{A7E6012E-2182-47B9-A416-4F5FF9773516}">
      <dgm:prSet/>
      <dgm:spPr/>
      <dgm:t>
        <a:bodyPr/>
        <a:lstStyle/>
        <a:p>
          <a:endParaRPr lang="en-US"/>
        </a:p>
      </dgm:t>
    </dgm:pt>
    <dgm:pt modelId="{D84199A7-9E91-4FF0-B821-6227F77C9374}" type="sibTrans" cxnId="{A7E6012E-2182-47B9-A416-4F5FF9773516}">
      <dgm:prSet/>
      <dgm:spPr/>
      <dgm:t>
        <a:bodyPr/>
        <a:lstStyle/>
        <a:p>
          <a:endParaRPr lang="en-US"/>
        </a:p>
      </dgm:t>
    </dgm:pt>
    <dgm:pt modelId="{B9F37A79-FA15-4E13-9D49-6C62CB67BEA9}">
      <dgm:prSet phldrT="[Text]"/>
      <dgm:spPr/>
      <dgm:t>
        <a:bodyPr/>
        <a:lstStyle/>
        <a:p>
          <a:r>
            <a:rPr lang="en-US" dirty="0"/>
            <a:t>Business Strategy</a:t>
          </a:r>
        </a:p>
      </dgm:t>
    </dgm:pt>
    <dgm:pt modelId="{67809329-120B-49A1-9B2C-7DBF07179D83}" type="parTrans" cxnId="{EC851F8E-82F1-4653-9708-7F47E85767BB}">
      <dgm:prSet/>
      <dgm:spPr/>
      <dgm:t>
        <a:bodyPr/>
        <a:lstStyle/>
        <a:p>
          <a:endParaRPr lang="en-US"/>
        </a:p>
      </dgm:t>
    </dgm:pt>
    <dgm:pt modelId="{6E45B474-BE03-4FA7-B00F-FA470FB20068}" type="sibTrans" cxnId="{EC851F8E-82F1-4653-9708-7F47E85767BB}">
      <dgm:prSet/>
      <dgm:spPr/>
      <dgm:t>
        <a:bodyPr/>
        <a:lstStyle/>
        <a:p>
          <a:endParaRPr lang="en-US"/>
        </a:p>
      </dgm:t>
    </dgm:pt>
    <dgm:pt modelId="{48691E11-AF45-4792-8F9C-636191E58AE9}">
      <dgm:prSet phldrT="[Text]"/>
      <dgm:spPr/>
      <dgm:t>
        <a:bodyPr/>
        <a:lstStyle/>
        <a:p>
          <a:r>
            <a:rPr lang="en-US" dirty="0"/>
            <a:t>To address Rochester’s childhood poverty, expand services to include transitional housing for women and their children</a:t>
          </a:r>
        </a:p>
      </dgm:t>
    </dgm:pt>
    <dgm:pt modelId="{CF624E80-30A1-4342-8AE4-CFEFEA7CA5C6}" type="parTrans" cxnId="{0BF30A21-3B77-4710-AC22-AAF7EE406FF0}">
      <dgm:prSet/>
      <dgm:spPr/>
      <dgm:t>
        <a:bodyPr/>
        <a:lstStyle/>
        <a:p>
          <a:endParaRPr lang="en-US"/>
        </a:p>
      </dgm:t>
    </dgm:pt>
    <dgm:pt modelId="{536CDE48-DA31-47D0-A889-0FBC5782A95F}" type="sibTrans" cxnId="{0BF30A21-3B77-4710-AC22-AAF7EE406FF0}">
      <dgm:prSet/>
      <dgm:spPr/>
      <dgm:t>
        <a:bodyPr/>
        <a:lstStyle/>
        <a:p>
          <a:endParaRPr lang="en-US"/>
        </a:p>
      </dgm:t>
    </dgm:pt>
    <dgm:pt modelId="{F5FD3F49-3F6C-4C30-826B-72157CA1D804}">
      <dgm:prSet/>
      <dgm:spPr/>
      <dgm:t>
        <a:bodyPr/>
        <a:lstStyle/>
        <a:p>
          <a:r>
            <a:rPr lang="en-US" dirty="0"/>
            <a:t>HR Strategy</a:t>
          </a:r>
        </a:p>
      </dgm:t>
    </dgm:pt>
    <dgm:pt modelId="{B2376535-6E7A-41B1-9C9C-37BF46E761A4}" type="parTrans" cxnId="{8C21A521-FEAE-42E0-8C24-D022A7776149}">
      <dgm:prSet/>
      <dgm:spPr/>
      <dgm:t>
        <a:bodyPr/>
        <a:lstStyle/>
        <a:p>
          <a:endParaRPr lang="en-US"/>
        </a:p>
      </dgm:t>
    </dgm:pt>
    <dgm:pt modelId="{2541D43E-D775-417A-A12B-317B73C9F5AC}" type="sibTrans" cxnId="{8C21A521-FEAE-42E0-8C24-D022A7776149}">
      <dgm:prSet/>
      <dgm:spPr/>
      <dgm:t>
        <a:bodyPr/>
        <a:lstStyle/>
        <a:p>
          <a:endParaRPr lang="en-US"/>
        </a:p>
      </dgm:t>
    </dgm:pt>
    <dgm:pt modelId="{07645E57-038F-4D3D-B47D-B208152462C5}">
      <dgm:prSet/>
      <dgm:spPr/>
      <dgm:t>
        <a:bodyPr/>
        <a:lstStyle/>
        <a:p>
          <a:r>
            <a:rPr lang="en-US" dirty="0"/>
            <a:t>Increased staffing</a:t>
          </a:r>
        </a:p>
      </dgm:t>
    </dgm:pt>
    <dgm:pt modelId="{2C09203D-8F74-4420-8B8B-DB8AFD8B7BF2}" type="parTrans" cxnId="{D50D43B7-B6BF-40C8-A291-E9196E6BE77F}">
      <dgm:prSet/>
      <dgm:spPr/>
      <dgm:t>
        <a:bodyPr/>
        <a:lstStyle/>
        <a:p>
          <a:endParaRPr lang="en-US"/>
        </a:p>
      </dgm:t>
    </dgm:pt>
    <dgm:pt modelId="{3B3607F2-FCC7-4E3F-85BD-FB29690535CF}" type="sibTrans" cxnId="{D50D43B7-B6BF-40C8-A291-E9196E6BE77F}">
      <dgm:prSet/>
      <dgm:spPr/>
      <dgm:t>
        <a:bodyPr/>
        <a:lstStyle/>
        <a:p>
          <a:endParaRPr lang="en-US"/>
        </a:p>
      </dgm:t>
    </dgm:pt>
    <dgm:pt modelId="{BF82F165-36EB-4EAE-AEFD-8D32FBE47C55}">
      <dgm:prSet/>
      <dgm:spPr/>
      <dgm:t>
        <a:bodyPr/>
        <a:lstStyle/>
        <a:p>
          <a:r>
            <a:rPr lang="en-US" dirty="0"/>
            <a:t>Additional technology</a:t>
          </a:r>
        </a:p>
      </dgm:t>
    </dgm:pt>
    <dgm:pt modelId="{BD203D1F-78AB-46D4-9BE7-27DC823841B7}" type="parTrans" cxnId="{34126813-0F10-4E95-B436-64D9FB1E2D02}">
      <dgm:prSet/>
      <dgm:spPr/>
    </dgm:pt>
    <dgm:pt modelId="{190E3321-8711-4E3A-9BC7-137F1C13150A}" type="sibTrans" cxnId="{34126813-0F10-4E95-B436-64D9FB1E2D02}">
      <dgm:prSet/>
      <dgm:spPr/>
    </dgm:pt>
    <dgm:pt modelId="{87DB715A-BEC6-4C13-AA13-FD06170F143F}">
      <dgm:prSet/>
      <dgm:spPr/>
      <dgm:t>
        <a:bodyPr/>
        <a:lstStyle/>
        <a:p>
          <a:r>
            <a:rPr lang="en-US" dirty="0"/>
            <a:t>Multi-site considerations: training, time keeping, meals, scheduling</a:t>
          </a:r>
        </a:p>
      </dgm:t>
    </dgm:pt>
    <dgm:pt modelId="{769874A2-D70C-4CF9-B8F4-89EB1C15B779}" type="parTrans" cxnId="{8E6225FF-0B42-4726-B7E5-F3B3B165EB31}">
      <dgm:prSet/>
      <dgm:spPr/>
    </dgm:pt>
    <dgm:pt modelId="{99F080AD-A645-4A54-B514-8816B2719BA5}" type="sibTrans" cxnId="{8E6225FF-0B42-4726-B7E5-F3B3B165EB31}">
      <dgm:prSet/>
      <dgm:spPr/>
    </dgm:pt>
    <dgm:pt modelId="{6DB8D162-B54A-44C4-B8BE-69B896C65657}" type="pres">
      <dgm:prSet presAssocID="{DC4E8F90-4475-4B08-9438-A2660B6AF8D9}" presName="linearFlow" presStyleCnt="0">
        <dgm:presLayoutVars>
          <dgm:dir/>
          <dgm:animLvl val="lvl"/>
          <dgm:resizeHandles val="exact"/>
        </dgm:presLayoutVars>
      </dgm:prSet>
      <dgm:spPr/>
    </dgm:pt>
    <dgm:pt modelId="{517B7FE0-6C08-48B9-8CEC-FF957F2EB1DD}" type="pres">
      <dgm:prSet presAssocID="{2EE3BF98-149F-4811-8D73-AD6D7FA67FB2}" presName="composite" presStyleCnt="0"/>
      <dgm:spPr/>
    </dgm:pt>
    <dgm:pt modelId="{90148871-51F5-45D4-B005-F8D4DE7D510C}" type="pres">
      <dgm:prSet presAssocID="{2EE3BF98-149F-4811-8D73-AD6D7FA67FB2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604C3370-1512-46E7-913C-96A5B15F5F0D}" type="pres">
      <dgm:prSet presAssocID="{2EE3BF98-149F-4811-8D73-AD6D7FA67FB2}" presName="descendantText" presStyleLbl="alignAcc1" presStyleIdx="0" presStyleCnt="4" custLinFactNeighborY="-2307">
        <dgm:presLayoutVars>
          <dgm:bulletEnabled val="1"/>
        </dgm:presLayoutVars>
      </dgm:prSet>
      <dgm:spPr/>
    </dgm:pt>
    <dgm:pt modelId="{0FBFD939-9560-4C89-A998-91DD09222BAC}" type="pres">
      <dgm:prSet presAssocID="{ECCCCFAE-4D7D-4BF8-B69D-90CF84351E9E}" presName="sp" presStyleCnt="0"/>
      <dgm:spPr/>
    </dgm:pt>
    <dgm:pt modelId="{6B8ABC36-2EF8-4CF2-9F4B-E9FE2690DD08}" type="pres">
      <dgm:prSet presAssocID="{DCA83E83-3758-4105-9C28-2C0AF791AFB4}" presName="composite" presStyleCnt="0"/>
      <dgm:spPr/>
    </dgm:pt>
    <dgm:pt modelId="{A75ABB6E-293B-42F5-A31B-4F3A16A4EBDC}" type="pres">
      <dgm:prSet presAssocID="{DCA83E83-3758-4105-9C28-2C0AF791AFB4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577FC109-6D40-4130-85D5-9FA0D74DEE4D}" type="pres">
      <dgm:prSet presAssocID="{DCA83E83-3758-4105-9C28-2C0AF791AFB4}" presName="descendantText" presStyleLbl="alignAcc1" presStyleIdx="1" presStyleCnt="4">
        <dgm:presLayoutVars>
          <dgm:bulletEnabled val="1"/>
        </dgm:presLayoutVars>
      </dgm:prSet>
      <dgm:spPr/>
    </dgm:pt>
    <dgm:pt modelId="{EEB10380-94D2-4AC9-9594-30244A82F40E}" type="pres">
      <dgm:prSet presAssocID="{815C161D-6F5D-4890-894F-706F98A7B768}" presName="sp" presStyleCnt="0"/>
      <dgm:spPr/>
    </dgm:pt>
    <dgm:pt modelId="{C1E56914-07D1-4B31-B188-5D99EF9A2ED1}" type="pres">
      <dgm:prSet presAssocID="{B9F37A79-FA15-4E13-9D49-6C62CB67BEA9}" presName="composite" presStyleCnt="0"/>
      <dgm:spPr/>
    </dgm:pt>
    <dgm:pt modelId="{CB8D6FD5-07BC-40C5-B155-D8EA123D3984}" type="pres">
      <dgm:prSet presAssocID="{B9F37A79-FA15-4E13-9D49-6C62CB67BEA9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6754EF57-190B-47E3-808A-A0A351454264}" type="pres">
      <dgm:prSet presAssocID="{B9F37A79-FA15-4E13-9D49-6C62CB67BEA9}" presName="descendantText" presStyleLbl="alignAcc1" presStyleIdx="2" presStyleCnt="4">
        <dgm:presLayoutVars>
          <dgm:bulletEnabled val="1"/>
        </dgm:presLayoutVars>
      </dgm:prSet>
      <dgm:spPr/>
    </dgm:pt>
    <dgm:pt modelId="{19DFB5C7-7223-4C52-92D7-BB345F9F0D21}" type="pres">
      <dgm:prSet presAssocID="{6E45B474-BE03-4FA7-B00F-FA470FB20068}" presName="sp" presStyleCnt="0"/>
      <dgm:spPr/>
    </dgm:pt>
    <dgm:pt modelId="{25928A37-0ADB-47E4-BE8F-4FA5ED8BE534}" type="pres">
      <dgm:prSet presAssocID="{F5FD3F49-3F6C-4C30-826B-72157CA1D804}" presName="composite" presStyleCnt="0"/>
      <dgm:spPr/>
    </dgm:pt>
    <dgm:pt modelId="{B611F087-5A4C-4876-BFF1-36CC18333F6C}" type="pres">
      <dgm:prSet presAssocID="{F5FD3F49-3F6C-4C30-826B-72157CA1D804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E263E5FD-7EA9-489E-AC3A-58BAA87189AE}" type="pres">
      <dgm:prSet presAssocID="{F5FD3F49-3F6C-4C30-826B-72157CA1D804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34126813-0F10-4E95-B436-64D9FB1E2D02}" srcId="{F5FD3F49-3F6C-4C30-826B-72157CA1D804}" destId="{BF82F165-36EB-4EAE-AEFD-8D32FBE47C55}" srcOrd="1" destOrd="0" parTransId="{BD203D1F-78AB-46D4-9BE7-27DC823841B7}" sibTransId="{190E3321-8711-4E3A-9BC7-137F1C13150A}"/>
    <dgm:cxn modelId="{0BF30A21-3B77-4710-AC22-AAF7EE406FF0}" srcId="{B9F37A79-FA15-4E13-9D49-6C62CB67BEA9}" destId="{48691E11-AF45-4792-8F9C-636191E58AE9}" srcOrd="0" destOrd="0" parTransId="{CF624E80-30A1-4342-8AE4-CFEFEA7CA5C6}" sibTransId="{536CDE48-DA31-47D0-A889-0FBC5782A95F}"/>
    <dgm:cxn modelId="{8C21A521-FEAE-42E0-8C24-D022A7776149}" srcId="{DC4E8F90-4475-4B08-9438-A2660B6AF8D9}" destId="{F5FD3F49-3F6C-4C30-826B-72157CA1D804}" srcOrd="3" destOrd="0" parTransId="{B2376535-6E7A-41B1-9C9C-37BF46E761A4}" sibTransId="{2541D43E-D775-417A-A12B-317B73C9F5AC}"/>
    <dgm:cxn modelId="{A7E6012E-2182-47B9-A416-4F5FF9773516}" srcId="{DCA83E83-3758-4105-9C28-2C0AF791AFB4}" destId="{7D1E0B53-C38D-4DDC-8436-643E0000A3A0}" srcOrd="0" destOrd="0" parTransId="{BCC035C2-39FC-4C2A-B18F-B31071F0DFA2}" sibTransId="{D84199A7-9E91-4FF0-B821-6227F77C9374}"/>
    <dgm:cxn modelId="{B5067040-1F47-4CBF-A152-1177281D23A1}" srcId="{DC4E8F90-4475-4B08-9438-A2660B6AF8D9}" destId="{2EE3BF98-149F-4811-8D73-AD6D7FA67FB2}" srcOrd="0" destOrd="0" parTransId="{7C6041CE-9760-4874-BEB8-10F7921C90C0}" sibTransId="{ECCCCFAE-4D7D-4BF8-B69D-90CF84351E9E}"/>
    <dgm:cxn modelId="{8BFFAC40-811D-4088-A2B8-1F90AFF22501}" type="presOf" srcId="{B9F37A79-FA15-4E13-9D49-6C62CB67BEA9}" destId="{CB8D6FD5-07BC-40C5-B155-D8EA123D3984}" srcOrd="0" destOrd="0" presId="urn:microsoft.com/office/officeart/2005/8/layout/chevron2"/>
    <dgm:cxn modelId="{31865D68-7E62-4589-B5A2-1CD467F0DD4B}" type="presOf" srcId="{07645E57-038F-4D3D-B47D-B208152462C5}" destId="{E263E5FD-7EA9-489E-AC3A-58BAA87189AE}" srcOrd="0" destOrd="0" presId="urn:microsoft.com/office/officeart/2005/8/layout/chevron2"/>
    <dgm:cxn modelId="{7A93B148-FE80-4F45-81DB-6A865F2034CB}" type="presOf" srcId="{DCA83E83-3758-4105-9C28-2C0AF791AFB4}" destId="{A75ABB6E-293B-42F5-A31B-4F3A16A4EBDC}" srcOrd="0" destOrd="0" presId="urn:microsoft.com/office/officeart/2005/8/layout/chevron2"/>
    <dgm:cxn modelId="{FE0CC86C-620F-4ED7-97E5-1F25BC8AF81F}" srcId="{2EE3BF98-149F-4811-8D73-AD6D7FA67FB2}" destId="{A5AD1120-AE3F-4714-922E-D8AEDBD422C6}" srcOrd="0" destOrd="0" parTransId="{3735AA8B-E73D-4F95-9ACF-52E4E719EFD9}" sibTransId="{F2A23BDA-E8F5-407F-8C99-23D34354F594}"/>
    <dgm:cxn modelId="{73203650-0039-426F-A38A-AE9E9347CEE6}" type="presOf" srcId="{48691E11-AF45-4792-8F9C-636191E58AE9}" destId="{6754EF57-190B-47E3-808A-A0A351454264}" srcOrd="0" destOrd="0" presId="urn:microsoft.com/office/officeart/2005/8/layout/chevron2"/>
    <dgm:cxn modelId="{D58BD17A-FA21-43DA-9DC9-AD06E1E9C4C7}" type="presOf" srcId="{BF82F165-36EB-4EAE-AEFD-8D32FBE47C55}" destId="{E263E5FD-7EA9-489E-AC3A-58BAA87189AE}" srcOrd="0" destOrd="1" presId="urn:microsoft.com/office/officeart/2005/8/layout/chevron2"/>
    <dgm:cxn modelId="{E74F387E-D88B-4431-B463-4C6E25246C43}" type="presOf" srcId="{A5AD1120-AE3F-4714-922E-D8AEDBD422C6}" destId="{604C3370-1512-46E7-913C-96A5B15F5F0D}" srcOrd="0" destOrd="0" presId="urn:microsoft.com/office/officeart/2005/8/layout/chevron2"/>
    <dgm:cxn modelId="{C3DB3487-361A-4F3F-A038-A634AC61F108}" type="presOf" srcId="{7D1E0B53-C38D-4DDC-8436-643E0000A3A0}" destId="{577FC109-6D40-4130-85D5-9FA0D74DEE4D}" srcOrd="0" destOrd="0" presId="urn:microsoft.com/office/officeart/2005/8/layout/chevron2"/>
    <dgm:cxn modelId="{EC851F8E-82F1-4653-9708-7F47E85767BB}" srcId="{DC4E8F90-4475-4B08-9438-A2660B6AF8D9}" destId="{B9F37A79-FA15-4E13-9D49-6C62CB67BEA9}" srcOrd="2" destOrd="0" parTransId="{67809329-120B-49A1-9B2C-7DBF07179D83}" sibTransId="{6E45B474-BE03-4FA7-B00F-FA470FB20068}"/>
    <dgm:cxn modelId="{84E94596-A236-42CD-A7D7-C8803182C679}" type="presOf" srcId="{DC4E8F90-4475-4B08-9438-A2660B6AF8D9}" destId="{6DB8D162-B54A-44C4-B8BE-69B896C65657}" srcOrd="0" destOrd="0" presId="urn:microsoft.com/office/officeart/2005/8/layout/chevron2"/>
    <dgm:cxn modelId="{091CAB98-4011-4ABC-B0AC-1496C28E0B21}" srcId="{DC4E8F90-4475-4B08-9438-A2660B6AF8D9}" destId="{DCA83E83-3758-4105-9C28-2C0AF791AFB4}" srcOrd="1" destOrd="0" parTransId="{C79E0C58-F899-4824-A9EA-3E97E94CD373}" sibTransId="{815C161D-6F5D-4890-894F-706F98A7B768}"/>
    <dgm:cxn modelId="{068DBBA5-3167-46C1-8A93-D9EB9D9B59AA}" type="presOf" srcId="{87DB715A-BEC6-4C13-AA13-FD06170F143F}" destId="{E263E5FD-7EA9-489E-AC3A-58BAA87189AE}" srcOrd="0" destOrd="2" presId="urn:microsoft.com/office/officeart/2005/8/layout/chevron2"/>
    <dgm:cxn modelId="{659CF8AD-523F-49DE-80E8-37A9E4F64165}" type="presOf" srcId="{2EE3BF98-149F-4811-8D73-AD6D7FA67FB2}" destId="{90148871-51F5-45D4-B005-F8D4DE7D510C}" srcOrd="0" destOrd="0" presId="urn:microsoft.com/office/officeart/2005/8/layout/chevron2"/>
    <dgm:cxn modelId="{D50D43B7-B6BF-40C8-A291-E9196E6BE77F}" srcId="{F5FD3F49-3F6C-4C30-826B-72157CA1D804}" destId="{07645E57-038F-4D3D-B47D-B208152462C5}" srcOrd="0" destOrd="0" parTransId="{2C09203D-8F74-4420-8B8B-DB8AFD8B7BF2}" sibTransId="{3B3607F2-FCC7-4E3F-85BD-FB29690535CF}"/>
    <dgm:cxn modelId="{338CEEC3-508D-4F7C-BCDE-FD00A8B063E6}" type="presOf" srcId="{F5FD3F49-3F6C-4C30-826B-72157CA1D804}" destId="{B611F087-5A4C-4876-BFF1-36CC18333F6C}" srcOrd="0" destOrd="0" presId="urn:microsoft.com/office/officeart/2005/8/layout/chevron2"/>
    <dgm:cxn modelId="{8E6225FF-0B42-4726-B7E5-F3B3B165EB31}" srcId="{F5FD3F49-3F6C-4C30-826B-72157CA1D804}" destId="{87DB715A-BEC6-4C13-AA13-FD06170F143F}" srcOrd="2" destOrd="0" parTransId="{769874A2-D70C-4CF9-B8F4-89EB1C15B779}" sibTransId="{99F080AD-A645-4A54-B514-8816B2719BA5}"/>
    <dgm:cxn modelId="{F60512A7-EBBF-4010-BD3E-28B4C5ECB5C1}" type="presParOf" srcId="{6DB8D162-B54A-44C4-B8BE-69B896C65657}" destId="{517B7FE0-6C08-48B9-8CEC-FF957F2EB1DD}" srcOrd="0" destOrd="0" presId="urn:microsoft.com/office/officeart/2005/8/layout/chevron2"/>
    <dgm:cxn modelId="{00BF330E-42B4-4F37-A7E4-61EB4B4F1D70}" type="presParOf" srcId="{517B7FE0-6C08-48B9-8CEC-FF957F2EB1DD}" destId="{90148871-51F5-45D4-B005-F8D4DE7D510C}" srcOrd="0" destOrd="0" presId="urn:microsoft.com/office/officeart/2005/8/layout/chevron2"/>
    <dgm:cxn modelId="{E04130F3-A530-42C8-850C-FA1F0D301A1A}" type="presParOf" srcId="{517B7FE0-6C08-48B9-8CEC-FF957F2EB1DD}" destId="{604C3370-1512-46E7-913C-96A5B15F5F0D}" srcOrd="1" destOrd="0" presId="urn:microsoft.com/office/officeart/2005/8/layout/chevron2"/>
    <dgm:cxn modelId="{9C939ECE-C38B-469F-9B72-B9BF47435D24}" type="presParOf" srcId="{6DB8D162-B54A-44C4-B8BE-69B896C65657}" destId="{0FBFD939-9560-4C89-A998-91DD09222BAC}" srcOrd="1" destOrd="0" presId="urn:microsoft.com/office/officeart/2005/8/layout/chevron2"/>
    <dgm:cxn modelId="{59A46EF3-5E22-457F-9AD8-70BC650CACFD}" type="presParOf" srcId="{6DB8D162-B54A-44C4-B8BE-69B896C65657}" destId="{6B8ABC36-2EF8-4CF2-9F4B-E9FE2690DD08}" srcOrd="2" destOrd="0" presId="urn:microsoft.com/office/officeart/2005/8/layout/chevron2"/>
    <dgm:cxn modelId="{1C749580-FF33-44D1-9F91-65AE744EEB30}" type="presParOf" srcId="{6B8ABC36-2EF8-4CF2-9F4B-E9FE2690DD08}" destId="{A75ABB6E-293B-42F5-A31B-4F3A16A4EBDC}" srcOrd="0" destOrd="0" presId="urn:microsoft.com/office/officeart/2005/8/layout/chevron2"/>
    <dgm:cxn modelId="{62D06054-015B-4256-BF28-F3FDDDAD63E6}" type="presParOf" srcId="{6B8ABC36-2EF8-4CF2-9F4B-E9FE2690DD08}" destId="{577FC109-6D40-4130-85D5-9FA0D74DEE4D}" srcOrd="1" destOrd="0" presId="urn:microsoft.com/office/officeart/2005/8/layout/chevron2"/>
    <dgm:cxn modelId="{BD3897B6-FF2D-431A-BCD8-137550C1D647}" type="presParOf" srcId="{6DB8D162-B54A-44C4-B8BE-69B896C65657}" destId="{EEB10380-94D2-4AC9-9594-30244A82F40E}" srcOrd="3" destOrd="0" presId="urn:microsoft.com/office/officeart/2005/8/layout/chevron2"/>
    <dgm:cxn modelId="{7E4F9FAA-5E4C-4C6A-906A-336BC4124FF9}" type="presParOf" srcId="{6DB8D162-B54A-44C4-B8BE-69B896C65657}" destId="{C1E56914-07D1-4B31-B188-5D99EF9A2ED1}" srcOrd="4" destOrd="0" presId="urn:microsoft.com/office/officeart/2005/8/layout/chevron2"/>
    <dgm:cxn modelId="{513E4C5C-9E41-4E00-87CA-CFB94DA74672}" type="presParOf" srcId="{C1E56914-07D1-4B31-B188-5D99EF9A2ED1}" destId="{CB8D6FD5-07BC-40C5-B155-D8EA123D3984}" srcOrd="0" destOrd="0" presId="urn:microsoft.com/office/officeart/2005/8/layout/chevron2"/>
    <dgm:cxn modelId="{260F0AFE-12F1-4861-874F-12F8B740CB7A}" type="presParOf" srcId="{C1E56914-07D1-4B31-B188-5D99EF9A2ED1}" destId="{6754EF57-190B-47E3-808A-A0A351454264}" srcOrd="1" destOrd="0" presId="urn:microsoft.com/office/officeart/2005/8/layout/chevron2"/>
    <dgm:cxn modelId="{E8DD864A-0C0E-4FC8-805B-9EE680CF06C3}" type="presParOf" srcId="{6DB8D162-B54A-44C4-B8BE-69B896C65657}" destId="{19DFB5C7-7223-4C52-92D7-BB345F9F0D21}" srcOrd="5" destOrd="0" presId="urn:microsoft.com/office/officeart/2005/8/layout/chevron2"/>
    <dgm:cxn modelId="{F12941C4-959A-473F-BE30-6A772C7D1F4F}" type="presParOf" srcId="{6DB8D162-B54A-44C4-B8BE-69B896C65657}" destId="{25928A37-0ADB-47E4-BE8F-4FA5ED8BE534}" srcOrd="6" destOrd="0" presId="urn:microsoft.com/office/officeart/2005/8/layout/chevron2"/>
    <dgm:cxn modelId="{5A29CA77-82AD-4DE5-BB6F-9F63B126CF9C}" type="presParOf" srcId="{25928A37-0ADB-47E4-BE8F-4FA5ED8BE534}" destId="{B611F087-5A4C-4876-BFF1-36CC18333F6C}" srcOrd="0" destOrd="0" presId="urn:microsoft.com/office/officeart/2005/8/layout/chevron2"/>
    <dgm:cxn modelId="{722A923C-B1E1-43E0-8357-B3086F117BA5}" type="presParOf" srcId="{25928A37-0ADB-47E4-BE8F-4FA5ED8BE534}" destId="{E263E5FD-7EA9-489E-AC3A-58BAA87189A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53168EB-AFE3-4C45-ACE0-064062B56BB7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1F72BF-A7A2-40CB-86AE-5A9966F3EA6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Active Listening</a:t>
          </a:r>
          <a:endParaRPr lang="en-US"/>
        </a:p>
      </dgm:t>
    </dgm:pt>
    <dgm:pt modelId="{71A23086-181F-4ACD-87AB-E2C3934C01CE}" type="parTrans" cxnId="{AE0834C7-41CF-44BD-9947-AB0D71E6B34F}">
      <dgm:prSet/>
      <dgm:spPr/>
      <dgm:t>
        <a:bodyPr/>
        <a:lstStyle/>
        <a:p>
          <a:endParaRPr lang="en-US"/>
        </a:p>
      </dgm:t>
    </dgm:pt>
    <dgm:pt modelId="{837CB5FA-9FB9-48A1-AC6E-75AF3EEB98C0}" type="sibTrans" cxnId="{AE0834C7-41CF-44BD-9947-AB0D71E6B34F}">
      <dgm:prSet/>
      <dgm:spPr/>
      <dgm:t>
        <a:bodyPr/>
        <a:lstStyle/>
        <a:p>
          <a:endParaRPr lang="en-US"/>
        </a:p>
      </dgm:t>
    </dgm:pt>
    <dgm:pt modelId="{6FF667C2-FEBD-43EE-BC4F-64FC4A9505D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Business Acumen</a:t>
          </a:r>
          <a:endParaRPr lang="en-US"/>
        </a:p>
      </dgm:t>
    </dgm:pt>
    <dgm:pt modelId="{396A1DBA-3EB0-4741-B2E4-4901165C85EE}" type="parTrans" cxnId="{F7F285AC-C12F-489E-8906-74DADADB6263}">
      <dgm:prSet/>
      <dgm:spPr/>
      <dgm:t>
        <a:bodyPr/>
        <a:lstStyle/>
        <a:p>
          <a:endParaRPr lang="en-US"/>
        </a:p>
      </dgm:t>
    </dgm:pt>
    <dgm:pt modelId="{81A2F1AB-4E51-4C5C-98D2-049F896DE882}" type="sibTrans" cxnId="{F7F285AC-C12F-489E-8906-74DADADB6263}">
      <dgm:prSet/>
      <dgm:spPr/>
      <dgm:t>
        <a:bodyPr/>
        <a:lstStyle/>
        <a:p>
          <a:endParaRPr lang="en-US"/>
        </a:p>
      </dgm:t>
    </dgm:pt>
    <dgm:pt modelId="{AED474FF-0224-4160-8E1F-24A23DD1CD2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Communication</a:t>
          </a:r>
          <a:endParaRPr lang="en-US"/>
        </a:p>
      </dgm:t>
    </dgm:pt>
    <dgm:pt modelId="{83300903-DAE8-479E-83EF-C2424CD25C77}" type="parTrans" cxnId="{744DD02F-1894-4365-B478-5AC982458F2C}">
      <dgm:prSet/>
      <dgm:spPr/>
      <dgm:t>
        <a:bodyPr/>
        <a:lstStyle/>
        <a:p>
          <a:endParaRPr lang="en-US"/>
        </a:p>
      </dgm:t>
    </dgm:pt>
    <dgm:pt modelId="{C0981836-24A4-417D-B559-474CAAFF1807}" type="sibTrans" cxnId="{744DD02F-1894-4365-B478-5AC982458F2C}">
      <dgm:prSet/>
      <dgm:spPr/>
      <dgm:t>
        <a:bodyPr/>
        <a:lstStyle/>
        <a:p>
          <a:endParaRPr lang="en-US"/>
        </a:p>
      </dgm:t>
    </dgm:pt>
    <dgm:pt modelId="{35AC2132-EC59-4C38-A91E-81370445BB9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Delegation</a:t>
          </a:r>
          <a:endParaRPr lang="en-US"/>
        </a:p>
      </dgm:t>
    </dgm:pt>
    <dgm:pt modelId="{C5527936-D332-45AF-BCD2-C6961881920F}" type="parTrans" cxnId="{4C153B15-78B7-45C4-B5EB-AEC47078D7AC}">
      <dgm:prSet/>
      <dgm:spPr/>
      <dgm:t>
        <a:bodyPr/>
        <a:lstStyle/>
        <a:p>
          <a:endParaRPr lang="en-US"/>
        </a:p>
      </dgm:t>
    </dgm:pt>
    <dgm:pt modelId="{EBE0C63E-48FA-4DC0-BD69-E89AB2541686}" type="sibTrans" cxnId="{4C153B15-78B7-45C4-B5EB-AEC47078D7AC}">
      <dgm:prSet/>
      <dgm:spPr/>
      <dgm:t>
        <a:bodyPr/>
        <a:lstStyle/>
        <a:p>
          <a:endParaRPr lang="en-US"/>
        </a:p>
      </dgm:t>
    </dgm:pt>
    <dgm:pt modelId="{DBE1C4C3-0F2E-4CD8-8BF5-FCD6539B5281}" type="pres">
      <dgm:prSet presAssocID="{553168EB-AFE3-4C45-ACE0-064062B56BB7}" presName="root" presStyleCnt="0">
        <dgm:presLayoutVars>
          <dgm:dir/>
          <dgm:resizeHandles val="exact"/>
        </dgm:presLayoutVars>
      </dgm:prSet>
      <dgm:spPr/>
    </dgm:pt>
    <dgm:pt modelId="{1D325FE8-8DC4-4504-B5CA-B46A8ACB85DE}" type="pres">
      <dgm:prSet presAssocID="{6B1F72BF-A7A2-40CB-86AE-5A9966F3EA63}" presName="compNode" presStyleCnt="0"/>
      <dgm:spPr/>
    </dgm:pt>
    <dgm:pt modelId="{80AE46C8-3B70-4C84-9065-87AC12FB0F99}" type="pres">
      <dgm:prSet presAssocID="{6B1F72BF-A7A2-40CB-86AE-5A9966F3EA6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phones"/>
        </a:ext>
      </dgm:extLst>
    </dgm:pt>
    <dgm:pt modelId="{94D80CB0-542B-4568-B668-64FB8C86443F}" type="pres">
      <dgm:prSet presAssocID="{6B1F72BF-A7A2-40CB-86AE-5A9966F3EA63}" presName="spaceRect" presStyleCnt="0"/>
      <dgm:spPr/>
    </dgm:pt>
    <dgm:pt modelId="{CAB24E7A-0840-40B1-AAA5-C9B2DE5BBE07}" type="pres">
      <dgm:prSet presAssocID="{6B1F72BF-A7A2-40CB-86AE-5A9966F3EA63}" presName="textRect" presStyleLbl="revTx" presStyleIdx="0" presStyleCnt="4">
        <dgm:presLayoutVars>
          <dgm:chMax val="1"/>
          <dgm:chPref val="1"/>
        </dgm:presLayoutVars>
      </dgm:prSet>
      <dgm:spPr/>
    </dgm:pt>
    <dgm:pt modelId="{D891598D-9A18-4098-82A0-B5188D9FD664}" type="pres">
      <dgm:prSet presAssocID="{837CB5FA-9FB9-48A1-AC6E-75AF3EEB98C0}" presName="sibTrans" presStyleCnt="0"/>
      <dgm:spPr/>
    </dgm:pt>
    <dgm:pt modelId="{65031931-7715-46CE-9A46-A8FAA1B238E3}" type="pres">
      <dgm:prSet presAssocID="{6FF667C2-FEBD-43EE-BC4F-64FC4A9505D4}" presName="compNode" presStyleCnt="0"/>
      <dgm:spPr/>
    </dgm:pt>
    <dgm:pt modelId="{FB60DC1C-46C0-4BEF-9B4F-B8452EB345A4}" type="pres">
      <dgm:prSet presAssocID="{6FF667C2-FEBD-43EE-BC4F-64FC4A9505D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7B5C9A87-5C51-4EE4-9174-F229D3948DC7}" type="pres">
      <dgm:prSet presAssocID="{6FF667C2-FEBD-43EE-BC4F-64FC4A9505D4}" presName="spaceRect" presStyleCnt="0"/>
      <dgm:spPr/>
    </dgm:pt>
    <dgm:pt modelId="{576272E0-9391-4777-BC8C-855779052885}" type="pres">
      <dgm:prSet presAssocID="{6FF667C2-FEBD-43EE-BC4F-64FC4A9505D4}" presName="textRect" presStyleLbl="revTx" presStyleIdx="1" presStyleCnt="4">
        <dgm:presLayoutVars>
          <dgm:chMax val="1"/>
          <dgm:chPref val="1"/>
        </dgm:presLayoutVars>
      </dgm:prSet>
      <dgm:spPr/>
    </dgm:pt>
    <dgm:pt modelId="{2B946E28-E3C4-4943-8D59-3D6108C9CA6D}" type="pres">
      <dgm:prSet presAssocID="{81A2F1AB-4E51-4C5C-98D2-049F896DE882}" presName="sibTrans" presStyleCnt="0"/>
      <dgm:spPr/>
    </dgm:pt>
    <dgm:pt modelId="{8D3E267C-27BF-432D-AEF2-CC701CC9D93A}" type="pres">
      <dgm:prSet presAssocID="{AED474FF-0224-4160-8E1F-24A23DD1CD24}" presName="compNode" presStyleCnt="0"/>
      <dgm:spPr/>
    </dgm:pt>
    <dgm:pt modelId="{F398AF8F-F016-4724-B2B3-2ED15BBA3C5C}" type="pres">
      <dgm:prSet presAssocID="{AED474FF-0224-4160-8E1F-24A23DD1CD24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lephone"/>
        </a:ext>
      </dgm:extLst>
    </dgm:pt>
    <dgm:pt modelId="{9345FEB7-608E-439B-AF91-BD050B2A6547}" type="pres">
      <dgm:prSet presAssocID="{AED474FF-0224-4160-8E1F-24A23DD1CD24}" presName="spaceRect" presStyleCnt="0"/>
      <dgm:spPr/>
    </dgm:pt>
    <dgm:pt modelId="{47012DA7-A30B-4884-BA12-26944823FD63}" type="pres">
      <dgm:prSet presAssocID="{AED474FF-0224-4160-8E1F-24A23DD1CD24}" presName="textRect" presStyleLbl="revTx" presStyleIdx="2" presStyleCnt="4">
        <dgm:presLayoutVars>
          <dgm:chMax val="1"/>
          <dgm:chPref val="1"/>
        </dgm:presLayoutVars>
      </dgm:prSet>
      <dgm:spPr/>
    </dgm:pt>
    <dgm:pt modelId="{1BE66EDE-9988-4B71-B16C-116725E482E5}" type="pres">
      <dgm:prSet presAssocID="{C0981836-24A4-417D-B559-474CAAFF1807}" presName="sibTrans" presStyleCnt="0"/>
      <dgm:spPr/>
    </dgm:pt>
    <dgm:pt modelId="{3504EB89-56A8-44D3-AE49-E39F563CEBF3}" type="pres">
      <dgm:prSet presAssocID="{35AC2132-EC59-4C38-A91E-81370445BB9B}" presName="compNode" presStyleCnt="0"/>
      <dgm:spPr/>
    </dgm:pt>
    <dgm:pt modelId="{8C5EAF53-0C41-4930-B19C-727B0E1C7DCB}" type="pres">
      <dgm:prSet presAssocID="{35AC2132-EC59-4C38-A91E-81370445BB9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15E10560-D210-4737-9D50-51E607761520}" type="pres">
      <dgm:prSet presAssocID="{35AC2132-EC59-4C38-A91E-81370445BB9B}" presName="spaceRect" presStyleCnt="0"/>
      <dgm:spPr/>
    </dgm:pt>
    <dgm:pt modelId="{00A539D2-A526-47DB-AD83-992EF6B40ED8}" type="pres">
      <dgm:prSet presAssocID="{35AC2132-EC59-4C38-A91E-81370445BB9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4C153B15-78B7-45C4-B5EB-AEC47078D7AC}" srcId="{553168EB-AFE3-4C45-ACE0-064062B56BB7}" destId="{35AC2132-EC59-4C38-A91E-81370445BB9B}" srcOrd="3" destOrd="0" parTransId="{C5527936-D332-45AF-BCD2-C6961881920F}" sibTransId="{EBE0C63E-48FA-4DC0-BD69-E89AB2541686}"/>
    <dgm:cxn modelId="{EB000027-2B72-46F1-9AF7-6AD0AB279094}" type="presOf" srcId="{AED474FF-0224-4160-8E1F-24A23DD1CD24}" destId="{47012DA7-A30B-4884-BA12-26944823FD63}" srcOrd="0" destOrd="0" presId="urn:microsoft.com/office/officeart/2018/2/layout/IconLabelList"/>
    <dgm:cxn modelId="{2DE9C42C-23AE-4D8C-B4B3-949E1F7D836C}" type="presOf" srcId="{553168EB-AFE3-4C45-ACE0-064062B56BB7}" destId="{DBE1C4C3-0F2E-4CD8-8BF5-FCD6539B5281}" srcOrd="0" destOrd="0" presId="urn:microsoft.com/office/officeart/2018/2/layout/IconLabelList"/>
    <dgm:cxn modelId="{744DD02F-1894-4365-B478-5AC982458F2C}" srcId="{553168EB-AFE3-4C45-ACE0-064062B56BB7}" destId="{AED474FF-0224-4160-8E1F-24A23DD1CD24}" srcOrd="2" destOrd="0" parTransId="{83300903-DAE8-479E-83EF-C2424CD25C77}" sibTransId="{C0981836-24A4-417D-B559-474CAAFF1807}"/>
    <dgm:cxn modelId="{953B7F8F-CE6B-4ED6-84F9-44C552A6E6BC}" type="presOf" srcId="{6FF667C2-FEBD-43EE-BC4F-64FC4A9505D4}" destId="{576272E0-9391-4777-BC8C-855779052885}" srcOrd="0" destOrd="0" presId="urn:microsoft.com/office/officeart/2018/2/layout/IconLabelList"/>
    <dgm:cxn modelId="{F7F285AC-C12F-489E-8906-74DADADB6263}" srcId="{553168EB-AFE3-4C45-ACE0-064062B56BB7}" destId="{6FF667C2-FEBD-43EE-BC4F-64FC4A9505D4}" srcOrd="1" destOrd="0" parTransId="{396A1DBA-3EB0-4741-B2E4-4901165C85EE}" sibTransId="{81A2F1AB-4E51-4C5C-98D2-049F896DE882}"/>
    <dgm:cxn modelId="{AF260EB9-EED5-48D6-9C88-0DFD5C815161}" type="presOf" srcId="{6B1F72BF-A7A2-40CB-86AE-5A9966F3EA63}" destId="{CAB24E7A-0840-40B1-AAA5-C9B2DE5BBE07}" srcOrd="0" destOrd="0" presId="urn:microsoft.com/office/officeart/2018/2/layout/IconLabelList"/>
    <dgm:cxn modelId="{AE0834C7-41CF-44BD-9947-AB0D71E6B34F}" srcId="{553168EB-AFE3-4C45-ACE0-064062B56BB7}" destId="{6B1F72BF-A7A2-40CB-86AE-5A9966F3EA63}" srcOrd="0" destOrd="0" parTransId="{71A23086-181F-4ACD-87AB-E2C3934C01CE}" sibTransId="{837CB5FA-9FB9-48A1-AC6E-75AF3EEB98C0}"/>
    <dgm:cxn modelId="{3CFA3BF8-CB0C-44D0-BF92-022F53518814}" type="presOf" srcId="{35AC2132-EC59-4C38-A91E-81370445BB9B}" destId="{00A539D2-A526-47DB-AD83-992EF6B40ED8}" srcOrd="0" destOrd="0" presId="urn:microsoft.com/office/officeart/2018/2/layout/IconLabelList"/>
    <dgm:cxn modelId="{BDCA035F-913C-4791-AF91-E2CDC86517EC}" type="presParOf" srcId="{DBE1C4C3-0F2E-4CD8-8BF5-FCD6539B5281}" destId="{1D325FE8-8DC4-4504-B5CA-B46A8ACB85DE}" srcOrd="0" destOrd="0" presId="urn:microsoft.com/office/officeart/2018/2/layout/IconLabelList"/>
    <dgm:cxn modelId="{966CA295-6D95-4C7D-933B-656DBED38CDB}" type="presParOf" srcId="{1D325FE8-8DC4-4504-B5CA-B46A8ACB85DE}" destId="{80AE46C8-3B70-4C84-9065-87AC12FB0F99}" srcOrd="0" destOrd="0" presId="urn:microsoft.com/office/officeart/2018/2/layout/IconLabelList"/>
    <dgm:cxn modelId="{FC9C7B6B-EF28-4499-B569-61B8D5A328D2}" type="presParOf" srcId="{1D325FE8-8DC4-4504-B5CA-B46A8ACB85DE}" destId="{94D80CB0-542B-4568-B668-64FB8C86443F}" srcOrd="1" destOrd="0" presId="urn:microsoft.com/office/officeart/2018/2/layout/IconLabelList"/>
    <dgm:cxn modelId="{96689502-A9C0-4513-A1AF-8A0F58E9DDBC}" type="presParOf" srcId="{1D325FE8-8DC4-4504-B5CA-B46A8ACB85DE}" destId="{CAB24E7A-0840-40B1-AAA5-C9B2DE5BBE07}" srcOrd="2" destOrd="0" presId="urn:microsoft.com/office/officeart/2018/2/layout/IconLabelList"/>
    <dgm:cxn modelId="{8C580130-4ED3-4FE0-872E-B198E764C422}" type="presParOf" srcId="{DBE1C4C3-0F2E-4CD8-8BF5-FCD6539B5281}" destId="{D891598D-9A18-4098-82A0-B5188D9FD664}" srcOrd="1" destOrd="0" presId="urn:microsoft.com/office/officeart/2018/2/layout/IconLabelList"/>
    <dgm:cxn modelId="{0761E2B5-75F0-4D15-AB00-978A4FEA214D}" type="presParOf" srcId="{DBE1C4C3-0F2E-4CD8-8BF5-FCD6539B5281}" destId="{65031931-7715-46CE-9A46-A8FAA1B238E3}" srcOrd="2" destOrd="0" presId="urn:microsoft.com/office/officeart/2018/2/layout/IconLabelList"/>
    <dgm:cxn modelId="{F2B91768-9298-4EE7-A6BB-E362A21195EB}" type="presParOf" srcId="{65031931-7715-46CE-9A46-A8FAA1B238E3}" destId="{FB60DC1C-46C0-4BEF-9B4F-B8452EB345A4}" srcOrd="0" destOrd="0" presId="urn:microsoft.com/office/officeart/2018/2/layout/IconLabelList"/>
    <dgm:cxn modelId="{45649BC8-3764-40F5-A5B6-1C9B1F51A613}" type="presParOf" srcId="{65031931-7715-46CE-9A46-A8FAA1B238E3}" destId="{7B5C9A87-5C51-4EE4-9174-F229D3948DC7}" srcOrd="1" destOrd="0" presId="urn:microsoft.com/office/officeart/2018/2/layout/IconLabelList"/>
    <dgm:cxn modelId="{C40F7B58-047D-4321-AF74-E3C9B74F9FB5}" type="presParOf" srcId="{65031931-7715-46CE-9A46-A8FAA1B238E3}" destId="{576272E0-9391-4777-BC8C-855779052885}" srcOrd="2" destOrd="0" presId="urn:microsoft.com/office/officeart/2018/2/layout/IconLabelList"/>
    <dgm:cxn modelId="{6C8B8BC8-0430-433D-9DCA-7E35E1F18F95}" type="presParOf" srcId="{DBE1C4C3-0F2E-4CD8-8BF5-FCD6539B5281}" destId="{2B946E28-E3C4-4943-8D59-3D6108C9CA6D}" srcOrd="3" destOrd="0" presId="urn:microsoft.com/office/officeart/2018/2/layout/IconLabelList"/>
    <dgm:cxn modelId="{617D6370-4FD2-4C63-AE1A-32FA8658CBF6}" type="presParOf" srcId="{DBE1C4C3-0F2E-4CD8-8BF5-FCD6539B5281}" destId="{8D3E267C-27BF-432D-AEF2-CC701CC9D93A}" srcOrd="4" destOrd="0" presId="urn:microsoft.com/office/officeart/2018/2/layout/IconLabelList"/>
    <dgm:cxn modelId="{C7CF8283-5D1E-4696-A6D7-9216A4A82470}" type="presParOf" srcId="{8D3E267C-27BF-432D-AEF2-CC701CC9D93A}" destId="{F398AF8F-F016-4724-B2B3-2ED15BBA3C5C}" srcOrd="0" destOrd="0" presId="urn:microsoft.com/office/officeart/2018/2/layout/IconLabelList"/>
    <dgm:cxn modelId="{C40DD723-2560-4D58-B09A-EB15F4BB7816}" type="presParOf" srcId="{8D3E267C-27BF-432D-AEF2-CC701CC9D93A}" destId="{9345FEB7-608E-439B-AF91-BD050B2A6547}" srcOrd="1" destOrd="0" presId="urn:microsoft.com/office/officeart/2018/2/layout/IconLabelList"/>
    <dgm:cxn modelId="{27A40F52-018E-4943-87B9-ECBFD19E0C53}" type="presParOf" srcId="{8D3E267C-27BF-432D-AEF2-CC701CC9D93A}" destId="{47012DA7-A30B-4884-BA12-26944823FD63}" srcOrd="2" destOrd="0" presId="urn:microsoft.com/office/officeart/2018/2/layout/IconLabelList"/>
    <dgm:cxn modelId="{9795DF38-CF70-438D-BF51-F209F7BD096F}" type="presParOf" srcId="{DBE1C4C3-0F2E-4CD8-8BF5-FCD6539B5281}" destId="{1BE66EDE-9988-4B71-B16C-116725E482E5}" srcOrd="5" destOrd="0" presId="urn:microsoft.com/office/officeart/2018/2/layout/IconLabelList"/>
    <dgm:cxn modelId="{44DF53B7-D7DC-455C-AAF6-1A19FBDFF7B7}" type="presParOf" srcId="{DBE1C4C3-0F2E-4CD8-8BF5-FCD6539B5281}" destId="{3504EB89-56A8-44D3-AE49-E39F563CEBF3}" srcOrd="6" destOrd="0" presId="urn:microsoft.com/office/officeart/2018/2/layout/IconLabelList"/>
    <dgm:cxn modelId="{9765D569-5CB1-4AA2-B7D7-E7087D2410AA}" type="presParOf" srcId="{3504EB89-56A8-44D3-AE49-E39F563CEBF3}" destId="{8C5EAF53-0C41-4930-B19C-727B0E1C7DCB}" srcOrd="0" destOrd="0" presId="urn:microsoft.com/office/officeart/2018/2/layout/IconLabelList"/>
    <dgm:cxn modelId="{C4179B68-1705-409F-A615-FA88E428E8AB}" type="presParOf" srcId="{3504EB89-56A8-44D3-AE49-E39F563CEBF3}" destId="{15E10560-D210-4737-9D50-51E607761520}" srcOrd="1" destOrd="0" presId="urn:microsoft.com/office/officeart/2018/2/layout/IconLabelList"/>
    <dgm:cxn modelId="{D394296D-8EAD-4569-8498-A4BA4345A714}" type="presParOf" srcId="{3504EB89-56A8-44D3-AE49-E39F563CEBF3}" destId="{00A539D2-A526-47DB-AD83-992EF6B40ED8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7193B3F-7094-49CE-BE9B-3001CF6EB198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8590C7-C754-47F0-9497-FF40BE3AE026}">
      <dgm:prSet phldrT="[Text]"/>
      <dgm:spPr/>
      <dgm:t>
        <a:bodyPr/>
        <a:lstStyle/>
        <a:p>
          <a:r>
            <a:rPr lang="en-US" dirty="0"/>
            <a:t>Future State</a:t>
          </a:r>
        </a:p>
      </dgm:t>
    </dgm:pt>
    <dgm:pt modelId="{7EB0514C-247C-4E20-BFC4-16063F405E68}" type="parTrans" cxnId="{937A0D60-48AA-4988-8CC2-E420E7FC700B}">
      <dgm:prSet/>
      <dgm:spPr/>
      <dgm:t>
        <a:bodyPr/>
        <a:lstStyle/>
        <a:p>
          <a:endParaRPr lang="en-US"/>
        </a:p>
      </dgm:t>
    </dgm:pt>
    <dgm:pt modelId="{50CE6AFF-EB1A-4BFE-A0E6-BB275CB85C13}" type="sibTrans" cxnId="{937A0D60-48AA-4988-8CC2-E420E7FC700B}">
      <dgm:prSet/>
      <dgm:spPr/>
      <dgm:t>
        <a:bodyPr/>
        <a:lstStyle/>
        <a:p>
          <a:endParaRPr lang="en-US"/>
        </a:p>
      </dgm:t>
    </dgm:pt>
    <dgm:pt modelId="{0602D01A-B362-4AEB-BA19-D812154F7737}">
      <dgm:prSet phldrT="[Text]"/>
      <dgm:spPr/>
      <dgm:t>
        <a:bodyPr/>
        <a:lstStyle/>
        <a:p>
          <a:r>
            <a:rPr lang="en-US" dirty="0"/>
            <a:t>Strength</a:t>
          </a:r>
        </a:p>
      </dgm:t>
    </dgm:pt>
    <dgm:pt modelId="{3F677769-09B9-488D-8228-B859FF8489BF}" type="parTrans" cxnId="{8D0C27E6-5563-47F9-B27D-CCA79C4F6A0C}">
      <dgm:prSet/>
      <dgm:spPr/>
      <dgm:t>
        <a:bodyPr/>
        <a:lstStyle/>
        <a:p>
          <a:endParaRPr lang="en-US"/>
        </a:p>
      </dgm:t>
    </dgm:pt>
    <dgm:pt modelId="{D401EFCC-944F-4768-A8BB-8FF17269595B}" type="sibTrans" cxnId="{8D0C27E6-5563-47F9-B27D-CCA79C4F6A0C}">
      <dgm:prSet/>
      <dgm:spPr/>
      <dgm:t>
        <a:bodyPr/>
        <a:lstStyle/>
        <a:p>
          <a:endParaRPr lang="en-US"/>
        </a:p>
      </dgm:t>
    </dgm:pt>
    <dgm:pt modelId="{E6D34120-71F9-46DA-A8E1-E79822618C75}">
      <dgm:prSet phldrT="[Text]"/>
      <dgm:spPr/>
      <dgm:t>
        <a:bodyPr/>
        <a:lstStyle/>
        <a:p>
          <a:r>
            <a:rPr lang="en-US" dirty="0"/>
            <a:t>Weakness</a:t>
          </a:r>
        </a:p>
      </dgm:t>
    </dgm:pt>
    <dgm:pt modelId="{AC882456-BE66-46BA-9B33-37477F4EFF24}" type="parTrans" cxnId="{5B284F24-7B8C-4E67-9D8B-8CB1C7065A25}">
      <dgm:prSet/>
      <dgm:spPr/>
      <dgm:t>
        <a:bodyPr/>
        <a:lstStyle/>
        <a:p>
          <a:endParaRPr lang="en-US"/>
        </a:p>
      </dgm:t>
    </dgm:pt>
    <dgm:pt modelId="{670C9E5A-4E3A-4D1D-91CE-F81AB72C48C3}" type="sibTrans" cxnId="{5B284F24-7B8C-4E67-9D8B-8CB1C7065A25}">
      <dgm:prSet/>
      <dgm:spPr/>
      <dgm:t>
        <a:bodyPr/>
        <a:lstStyle/>
        <a:p>
          <a:endParaRPr lang="en-US"/>
        </a:p>
      </dgm:t>
    </dgm:pt>
    <dgm:pt modelId="{572B3322-AAD3-401C-83D9-1E4C05538069}">
      <dgm:prSet phldrT="[Text]"/>
      <dgm:spPr/>
      <dgm:t>
        <a:bodyPr/>
        <a:lstStyle/>
        <a:p>
          <a:r>
            <a:rPr lang="en-US" dirty="0"/>
            <a:t>Opportunities</a:t>
          </a:r>
        </a:p>
      </dgm:t>
    </dgm:pt>
    <dgm:pt modelId="{20D8A5C7-52C8-4B81-BA47-4092931813A8}" type="parTrans" cxnId="{47199FE4-34B8-4151-81D0-977F88ADD063}">
      <dgm:prSet/>
      <dgm:spPr/>
      <dgm:t>
        <a:bodyPr/>
        <a:lstStyle/>
        <a:p>
          <a:endParaRPr lang="en-US"/>
        </a:p>
      </dgm:t>
    </dgm:pt>
    <dgm:pt modelId="{8B4F52B1-780B-4EC3-8E17-7B26222AE216}" type="sibTrans" cxnId="{47199FE4-34B8-4151-81D0-977F88ADD063}">
      <dgm:prSet/>
      <dgm:spPr/>
      <dgm:t>
        <a:bodyPr/>
        <a:lstStyle/>
        <a:p>
          <a:endParaRPr lang="en-US"/>
        </a:p>
      </dgm:t>
    </dgm:pt>
    <dgm:pt modelId="{48EF2626-3135-41F2-ABCF-7550DA04CA9A}">
      <dgm:prSet phldrT="[Text]"/>
      <dgm:spPr/>
      <dgm:t>
        <a:bodyPr/>
        <a:lstStyle/>
        <a:p>
          <a:r>
            <a:rPr lang="en-US" dirty="0"/>
            <a:t>Threats</a:t>
          </a:r>
        </a:p>
      </dgm:t>
    </dgm:pt>
    <dgm:pt modelId="{73C40738-B766-4AA2-A6EC-EB8518120637}" type="parTrans" cxnId="{56B7CE44-A6B5-4572-B65B-12DF1554E18D}">
      <dgm:prSet/>
      <dgm:spPr/>
      <dgm:t>
        <a:bodyPr/>
        <a:lstStyle/>
        <a:p>
          <a:endParaRPr lang="en-US"/>
        </a:p>
      </dgm:t>
    </dgm:pt>
    <dgm:pt modelId="{3CC303DA-F24F-48FB-B016-794A14CC79AF}" type="sibTrans" cxnId="{56B7CE44-A6B5-4572-B65B-12DF1554E18D}">
      <dgm:prSet/>
      <dgm:spPr/>
      <dgm:t>
        <a:bodyPr/>
        <a:lstStyle/>
        <a:p>
          <a:endParaRPr lang="en-US"/>
        </a:p>
      </dgm:t>
    </dgm:pt>
    <dgm:pt modelId="{78C3837E-0573-429E-945E-FE7949EBCDBA}" type="pres">
      <dgm:prSet presAssocID="{67193B3F-7094-49CE-BE9B-3001CF6EB198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1262CAE-C8A2-4B40-AE8D-532A083EDC3F}" type="pres">
      <dgm:prSet presAssocID="{67193B3F-7094-49CE-BE9B-3001CF6EB198}" presName="matrix" presStyleCnt="0"/>
      <dgm:spPr/>
    </dgm:pt>
    <dgm:pt modelId="{1E2615D4-A4FC-432B-AC19-0F959C9E8851}" type="pres">
      <dgm:prSet presAssocID="{67193B3F-7094-49CE-BE9B-3001CF6EB198}" presName="tile1" presStyleLbl="node1" presStyleIdx="0" presStyleCnt="4"/>
      <dgm:spPr/>
    </dgm:pt>
    <dgm:pt modelId="{E434C856-6C4D-40F3-9605-D2416496573A}" type="pres">
      <dgm:prSet presAssocID="{67193B3F-7094-49CE-BE9B-3001CF6EB19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1A14A4D-B9B2-4DB1-8B06-94C097A3A0A0}" type="pres">
      <dgm:prSet presAssocID="{67193B3F-7094-49CE-BE9B-3001CF6EB198}" presName="tile2" presStyleLbl="node1" presStyleIdx="1" presStyleCnt="4"/>
      <dgm:spPr/>
    </dgm:pt>
    <dgm:pt modelId="{9387EA5A-F8A4-4A82-9713-E6E14F874D8F}" type="pres">
      <dgm:prSet presAssocID="{67193B3F-7094-49CE-BE9B-3001CF6EB19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44BB0FBA-3435-4E37-B169-E3068C9A0723}" type="pres">
      <dgm:prSet presAssocID="{67193B3F-7094-49CE-BE9B-3001CF6EB198}" presName="tile3" presStyleLbl="node1" presStyleIdx="2" presStyleCnt="4"/>
      <dgm:spPr/>
    </dgm:pt>
    <dgm:pt modelId="{B48A2851-21AE-45BB-A56C-6DAE1161BC0D}" type="pres">
      <dgm:prSet presAssocID="{67193B3F-7094-49CE-BE9B-3001CF6EB19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DA9592BE-0A87-4C31-AA4C-3A9C2661CF5C}" type="pres">
      <dgm:prSet presAssocID="{67193B3F-7094-49CE-BE9B-3001CF6EB198}" presName="tile4" presStyleLbl="node1" presStyleIdx="3" presStyleCnt="4"/>
      <dgm:spPr/>
    </dgm:pt>
    <dgm:pt modelId="{BFBCFE07-D930-48EB-AB40-1333F49648BB}" type="pres">
      <dgm:prSet presAssocID="{67193B3F-7094-49CE-BE9B-3001CF6EB19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FC686113-4ADE-4C4C-AED4-582BD73DDB48}" type="pres">
      <dgm:prSet presAssocID="{67193B3F-7094-49CE-BE9B-3001CF6EB198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0EEB5A04-F06C-4B87-9779-0D3F6BE2CBD0}" type="presOf" srcId="{572B3322-AAD3-401C-83D9-1E4C05538069}" destId="{B48A2851-21AE-45BB-A56C-6DAE1161BC0D}" srcOrd="1" destOrd="0" presId="urn:microsoft.com/office/officeart/2005/8/layout/matrix1"/>
    <dgm:cxn modelId="{5B284F24-7B8C-4E67-9D8B-8CB1C7065A25}" srcId="{848590C7-C754-47F0-9497-FF40BE3AE026}" destId="{E6D34120-71F9-46DA-A8E1-E79822618C75}" srcOrd="1" destOrd="0" parTransId="{AC882456-BE66-46BA-9B33-37477F4EFF24}" sibTransId="{670C9E5A-4E3A-4D1D-91CE-F81AB72C48C3}"/>
    <dgm:cxn modelId="{A2A5CA36-F758-4B46-AC57-C5040B027EF4}" type="presOf" srcId="{848590C7-C754-47F0-9497-FF40BE3AE026}" destId="{FC686113-4ADE-4C4C-AED4-582BD73DDB48}" srcOrd="0" destOrd="0" presId="urn:microsoft.com/office/officeart/2005/8/layout/matrix1"/>
    <dgm:cxn modelId="{19911F5E-A4AD-426D-BFA3-9195E562F73E}" type="presOf" srcId="{572B3322-AAD3-401C-83D9-1E4C05538069}" destId="{44BB0FBA-3435-4E37-B169-E3068C9A0723}" srcOrd="0" destOrd="0" presId="urn:microsoft.com/office/officeart/2005/8/layout/matrix1"/>
    <dgm:cxn modelId="{937A0D60-48AA-4988-8CC2-E420E7FC700B}" srcId="{67193B3F-7094-49CE-BE9B-3001CF6EB198}" destId="{848590C7-C754-47F0-9497-FF40BE3AE026}" srcOrd="0" destOrd="0" parTransId="{7EB0514C-247C-4E20-BFC4-16063F405E68}" sibTransId="{50CE6AFF-EB1A-4BFE-A0E6-BB275CB85C13}"/>
    <dgm:cxn modelId="{56B7CE44-A6B5-4572-B65B-12DF1554E18D}" srcId="{848590C7-C754-47F0-9497-FF40BE3AE026}" destId="{48EF2626-3135-41F2-ABCF-7550DA04CA9A}" srcOrd="3" destOrd="0" parTransId="{73C40738-B766-4AA2-A6EC-EB8518120637}" sibTransId="{3CC303DA-F24F-48FB-B016-794A14CC79AF}"/>
    <dgm:cxn modelId="{3FF0C74C-7188-4087-9DA0-2F59050E9243}" type="presOf" srcId="{48EF2626-3135-41F2-ABCF-7550DA04CA9A}" destId="{BFBCFE07-D930-48EB-AB40-1333F49648BB}" srcOrd="1" destOrd="0" presId="urn:microsoft.com/office/officeart/2005/8/layout/matrix1"/>
    <dgm:cxn modelId="{CDA3D36F-C2FC-4639-B328-11E7D0A42111}" type="presOf" srcId="{0602D01A-B362-4AEB-BA19-D812154F7737}" destId="{1E2615D4-A4FC-432B-AC19-0F959C9E8851}" srcOrd="0" destOrd="0" presId="urn:microsoft.com/office/officeart/2005/8/layout/matrix1"/>
    <dgm:cxn modelId="{1A5A335A-EE80-4C20-B3A2-9949F2A38892}" type="presOf" srcId="{E6D34120-71F9-46DA-A8E1-E79822618C75}" destId="{9387EA5A-F8A4-4A82-9713-E6E14F874D8F}" srcOrd="1" destOrd="0" presId="urn:microsoft.com/office/officeart/2005/8/layout/matrix1"/>
    <dgm:cxn modelId="{0934FB8C-5F85-40F1-9D94-80A3303CD155}" type="presOf" srcId="{48EF2626-3135-41F2-ABCF-7550DA04CA9A}" destId="{DA9592BE-0A87-4C31-AA4C-3A9C2661CF5C}" srcOrd="0" destOrd="0" presId="urn:microsoft.com/office/officeart/2005/8/layout/matrix1"/>
    <dgm:cxn modelId="{3B5F5094-9768-4D76-8DF8-EB3AEC31D93E}" type="presOf" srcId="{67193B3F-7094-49CE-BE9B-3001CF6EB198}" destId="{78C3837E-0573-429E-945E-FE7949EBCDBA}" srcOrd="0" destOrd="0" presId="urn:microsoft.com/office/officeart/2005/8/layout/matrix1"/>
    <dgm:cxn modelId="{AFFA4BAE-1341-4402-B344-772848FE859C}" type="presOf" srcId="{0602D01A-B362-4AEB-BA19-D812154F7737}" destId="{E434C856-6C4D-40F3-9605-D2416496573A}" srcOrd="1" destOrd="0" presId="urn:microsoft.com/office/officeart/2005/8/layout/matrix1"/>
    <dgm:cxn modelId="{47199FE4-34B8-4151-81D0-977F88ADD063}" srcId="{848590C7-C754-47F0-9497-FF40BE3AE026}" destId="{572B3322-AAD3-401C-83D9-1E4C05538069}" srcOrd="2" destOrd="0" parTransId="{20D8A5C7-52C8-4B81-BA47-4092931813A8}" sibTransId="{8B4F52B1-780B-4EC3-8E17-7B26222AE216}"/>
    <dgm:cxn modelId="{958234E5-24F3-4A5A-997C-A7308F8C6B4F}" type="presOf" srcId="{E6D34120-71F9-46DA-A8E1-E79822618C75}" destId="{F1A14A4D-B9B2-4DB1-8B06-94C097A3A0A0}" srcOrd="0" destOrd="0" presId="urn:microsoft.com/office/officeart/2005/8/layout/matrix1"/>
    <dgm:cxn modelId="{8D0C27E6-5563-47F9-B27D-CCA79C4F6A0C}" srcId="{848590C7-C754-47F0-9497-FF40BE3AE026}" destId="{0602D01A-B362-4AEB-BA19-D812154F7737}" srcOrd="0" destOrd="0" parTransId="{3F677769-09B9-488D-8228-B859FF8489BF}" sibTransId="{D401EFCC-944F-4768-A8BB-8FF17269595B}"/>
    <dgm:cxn modelId="{34CAD733-0BBA-4D72-B25B-AE615E5CDE45}" type="presParOf" srcId="{78C3837E-0573-429E-945E-FE7949EBCDBA}" destId="{31262CAE-C8A2-4B40-AE8D-532A083EDC3F}" srcOrd="0" destOrd="0" presId="urn:microsoft.com/office/officeart/2005/8/layout/matrix1"/>
    <dgm:cxn modelId="{25D26681-5BA9-4E02-845A-4B26AF881041}" type="presParOf" srcId="{31262CAE-C8A2-4B40-AE8D-532A083EDC3F}" destId="{1E2615D4-A4FC-432B-AC19-0F959C9E8851}" srcOrd="0" destOrd="0" presId="urn:microsoft.com/office/officeart/2005/8/layout/matrix1"/>
    <dgm:cxn modelId="{CDCF4BE6-4966-4D4C-BB50-A5F560A0937B}" type="presParOf" srcId="{31262CAE-C8A2-4B40-AE8D-532A083EDC3F}" destId="{E434C856-6C4D-40F3-9605-D2416496573A}" srcOrd="1" destOrd="0" presId="urn:microsoft.com/office/officeart/2005/8/layout/matrix1"/>
    <dgm:cxn modelId="{5807B303-999E-472B-A5F0-3BABDB9BF79F}" type="presParOf" srcId="{31262CAE-C8A2-4B40-AE8D-532A083EDC3F}" destId="{F1A14A4D-B9B2-4DB1-8B06-94C097A3A0A0}" srcOrd="2" destOrd="0" presId="urn:microsoft.com/office/officeart/2005/8/layout/matrix1"/>
    <dgm:cxn modelId="{76FFB2F2-8CD9-4EAD-BC3B-91CFBA935AAB}" type="presParOf" srcId="{31262CAE-C8A2-4B40-AE8D-532A083EDC3F}" destId="{9387EA5A-F8A4-4A82-9713-E6E14F874D8F}" srcOrd="3" destOrd="0" presId="urn:microsoft.com/office/officeart/2005/8/layout/matrix1"/>
    <dgm:cxn modelId="{256FB0A4-26DA-44CA-B558-3296AAC787B8}" type="presParOf" srcId="{31262CAE-C8A2-4B40-AE8D-532A083EDC3F}" destId="{44BB0FBA-3435-4E37-B169-E3068C9A0723}" srcOrd="4" destOrd="0" presId="urn:microsoft.com/office/officeart/2005/8/layout/matrix1"/>
    <dgm:cxn modelId="{87930214-82CB-41C0-9594-76F1C4827F12}" type="presParOf" srcId="{31262CAE-C8A2-4B40-AE8D-532A083EDC3F}" destId="{B48A2851-21AE-45BB-A56C-6DAE1161BC0D}" srcOrd="5" destOrd="0" presId="urn:microsoft.com/office/officeart/2005/8/layout/matrix1"/>
    <dgm:cxn modelId="{41A685F0-0971-498E-98C2-8B3648A8C468}" type="presParOf" srcId="{31262CAE-C8A2-4B40-AE8D-532A083EDC3F}" destId="{DA9592BE-0A87-4C31-AA4C-3A9C2661CF5C}" srcOrd="6" destOrd="0" presId="urn:microsoft.com/office/officeart/2005/8/layout/matrix1"/>
    <dgm:cxn modelId="{672B8EE8-06B2-4B0D-AB53-A29041AE3438}" type="presParOf" srcId="{31262CAE-C8A2-4B40-AE8D-532A083EDC3F}" destId="{BFBCFE07-D930-48EB-AB40-1333F49648BB}" srcOrd="7" destOrd="0" presId="urn:microsoft.com/office/officeart/2005/8/layout/matrix1"/>
    <dgm:cxn modelId="{585CEC22-2B70-4E9A-959F-CA888E2BD23C}" type="presParOf" srcId="{78C3837E-0573-429E-945E-FE7949EBCDBA}" destId="{FC686113-4ADE-4C4C-AED4-582BD73DDB4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57F73C2-9A34-4103-A452-4C763E5576A4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FAEC84B-8CE5-4BAE-9B43-78F5BDBC1200}">
      <dgm:prSet/>
      <dgm:spPr/>
      <dgm:t>
        <a:bodyPr/>
        <a:lstStyle/>
        <a:p>
          <a:pPr>
            <a:defRPr cap="all"/>
          </a:pPr>
          <a:r>
            <a:rPr lang="en-US"/>
            <a:t>Employee File Management</a:t>
          </a:r>
        </a:p>
      </dgm:t>
    </dgm:pt>
    <dgm:pt modelId="{91262FD0-EE86-49AD-A500-1D108315A825}" type="parTrans" cxnId="{A98CCF3C-7A3F-48AD-A1F9-711DA023312A}">
      <dgm:prSet/>
      <dgm:spPr/>
      <dgm:t>
        <a:bodyPr/>
        <a:lstStyle/>
        <a:p>
          <a:endParaRPr lang="en-US"/>
        </a:p>
      </dgm:t>
    </dgm:pt>
    <dgm:pt modelId="{E86B229B-8BD9-496E-9390-1EC0F5F94AE8}" type="sibTrans" cxnId="{A98CCF3C-7A3F-48AD-A1F9-711DA023312A}">
      <dgm:prSet/>
      <dgm:spPr/>
      <dgm:t>
        <a:bodyPr/>
        <a:lstStyle/>
        <a:p>
          <a:endParaRPr lang="en-US"/>
        </a:p>
      </dgm:t>
    </dgm:pt>
    <dgm:pt modelId="{B8ADC3A2-1AB8-417B-8DD9-1DF84A1EFDBE}">
      <dgm:prSet/>
      <dgm:spPr/>
      <dgm:t>
        <a:bodyPr/>
        <a:lstStyle/>
        <a:p>
          <a:pPr>
            <a:defRPr cap="all"/>
          </a:pPr>
          <a:r>
            <a:rPr lang="en-US"/>
            <a:t>Recruiting &amp; Onboarding</a:t>
          </a:r>
        </a:p>
      </dgm:t>
    </dgm:pt>
    <dgm:pt modelId="{72E2A5F8-D2C0-42B3-B8A2-FAD300DE5362}" type="parTrans" cxnId="{22FC3B5B-6C08-4C19-9B91-51CE78219FE9}">
      <dgm:prSet/>
      <dgm:spPr/>
      <dgm:t>
        <a:bodyPr/>
        <a:lstStyle/>
        <a:p>
          <a:endParaRPr lang="en-US"/>
        </a:p>
      </dgm:t>
    </dgm:pt>
    <dgm:pt modelId="{3D290A8C-0B49-442D-97CE-7DD7FA76CBBC}" type="sibTrans" cxnId="{22FC3B5B-6C08-4C19-9B91-51CE78219FE9}">
      <dgm:prSet/>
      <dgm:spPr/>
      <dgm:t>
        <a:bodyPr/>
        <a:lstStyle/>
        <a:p>
          <a:endParaRPr lang="en-US"/>
        </a:p>
      </dgm:t>
    </dgm:pt>
    <dgm:pt modelId="{97AEA77D-8081-4E9A-B42B-8C4AE7791F6B}">
      <dgm:prSet/>
      <dgm:spPr/>
      <dgm:t>
        <a:bodyPr/>
        <a:lstStyle/>
        <a:p>
          <a:pPr>
            <a:defRPr cap="all"/>
          </a:pPr>
          <a:r>
            <a:rPr lang="en-US"/>
            <a:t>Compensation &amp; Benefits</a:t>
          </a:r>
        </a:p>
      </dgm:t>
    </dgm:pt>
    <dgm:pt modelId="{0C8C3784-997B-421D-9344-25978E8F7AA0}" type="parTrans" cxnId="{D0A004C9-51B4-4803-8BC1-B2232BB955B8}">
      <dgm:prSet/>
      <dgm:spPr/>
      <dgm:t>
        <a:bodyPr/>
        <a:lstStyle/>
        <a:p>
          <a:endParaRPr lang="en-US"/>
        </a:p>
      </dgm:t>
    </dgm:pt>
    <dgm:pt modelId="{8FDCD4FA-7041-4FC2-8529-6F8A73C2806E}" type="sibTrans" cxnId="{D0A004C9-51B4-4803-8BC1-B2232BB955B8}">
      <dgm:prSet/>
      <dgm:spPr/>
      <dgm:t>
        <a:bodyPr/>
        <a:lstStyle/>
        <a:p>
          <a:endParaRPr lang="en-US"/>
        </a:p>
      </dgm:t>
    </dgm:pt>
    <dgm:pt modelId="{958D02C5-4159-41F0-9143-47982E681A4E}">
      <dgm:prSet/>
      <dgm:spPr/>
      <dgm:t>
        <a:bodyPr/>
        <a:lstStyle/>
        <a:p>
          <a:pPr>
            <a:defRPr cap="all"/>
          </a:pPr>
          <a:r>
            <a:rPr lang="en-US"/>
            <a:t>Compliance</a:t>
          </a:r>
        </a:p>
      </dgm:t>
    </dgm:pt>
    <dgm:pt modelId="{F8B1BF43-2B75-4339-ACD2-8D32D14E3006}" type="parTrans" cxnId="{3758A8A4-039E-4583-B216-39AD45258735}">
      <dgm:prSet/>
      <dgm:spPr/>
      <dgm:t>
        <a:bodyPr/>
        <a:lstStyle/>
        <a:p>
          <a:endParaRPr lang="en-US"/>
        </a:p>
      </dgm:t>
    </dgm:pt>
    <dgm:pt modelId="{0521C355-D9A9-49A9-98C2-17BA56B9447E}" type="sibTrans" cxnId="{3758A8A4-039E-4583-B216-39AD45258735}">
      <dgm:prSet/>
      <dgm:spPr/>
      <dgm:t>
        <a:bodyPr/>
        <a:lstStyle/>
        <a:p>
          <a:endParaRPr lang="en-US"/>
        </a:p>
      </dgm:t>
    </dgm:pt>
    <dgm:pt modelId="{EC053695-06B0-436B-9A34-A999D336E002}">
      <dgm:prSet/>
      <dgm:spPr/>
      <dgm:t>
        <a:bodyPr/>
        <a:lstStyle/>
        <a:p>
          <a:pPr>
            <a:defRPr cap="all"/>
          </a:pPr>
          <a:r>
            <a:rPr lang="en-US"/>
            <a:t>Workplace Safety</a:t>
          </a:r>
        </a:p>
      </dgm:t>
    </dgm:pt>
    <dgm:pt modelId="{5CA1C771-5674-45F0-A85A-A3C674E9DCC4}" type="parTrans" cxnId="{EBC0CE91-1467-4C86-81F5-31E80435BE95}">
      <dgm:prSet/>
      <dgm:spPr/>
      <dgm:t>
        <a:bodyPr/>
        <a:lstStyle/>
        <a:p>
          <a:endParaRPr lang="en-US"/>
        </a:p>
      </dgm:t>
    </dgm:pt>
    <dgm:pt modelId="{9EBEA56F-0970-4341-B09A-A1FC1F1A8009}" type="sibTrans" cxnId="{EBC0CE91-1467-4C86-81F5-31E80435BE95}">
      <dgm:prSet/>
      <dgm:spPr/>
      <dgm:t>
        <a:bodyPr/>
        <a:lstStyle/>
        <a:p>
          <a:endParaRPr lang="en-US"/>
        </a:p>
      </dgm:t>
    </dgm:pt>
    <dgm:pt modelId="{155B79BB-5B8C-4A4B-A819-3A10A9297B57}">
      <dgm:prSet/>
      <dgm:spPr/>
      <dgm:t>
        <a:bodyPr/>
        <a:lstStyle/>
        <a:p>
          <a:pPr>
            <a:defRPr cap="all"/>
          </a:pPr>
          <a:r>
            <a:rPr lang="en-US"/>
            <a:t>Handbook &amp; Policies</a:t>
          </a:r>
        </a:p>
      </dgm:t>
    </dgm:pt>
    <dgm:pt modelId="{57A63AF0-50F9-446F-86F2-7CAC9094B525}" type="parTrans" cxnId="{9E4624EF-4BAB-478E-8B45-E44B49F3E62E}">
      <dgm:prSet/>
      <dgm:spPr/>
      <dgm:t>
        <a:bodyPr/>
        <a:lstStyle/>
        <a:p>
          <a:endParaRPr lang="en-US"/>
        </a:p>
      </dgm:t>
    </dgm:pt>
    <dgm:pt modelId="{62C3F832-EF27-4A45-B6ED-E964F6051347}" type="sibTrans" cxnId="{9E4624EF-4BAB-478E-8B45-E44B49F3E62E}">
      <dgm:prSet/>
      <dgm:spPr/>
      <dgm:t>
        <a:bodyPr/>
        <a:lstStyle/>
        <a:p>
          <a:endParaRPr lang="en-US"/>
        </a:p>
      </dgm:t>
    </dgm:pt>
    <dgm:pt modelId="{C27771CF-DF96-4449-902F-8D9D15FF1724}" type="pres">
      <dgm:prSet presAssocID="{757F73C2-9A34-4103-A452-4C763E5576A4}" presName="root" presStyleCnt="0">
        <dgm:presLayoutVars>
          <dgm:dir/>
          <dgm:resizeHandles val="exact"/>
        </dgm:presLayoutVars>
      </dgm:prSet>
      <dgm:spPr/>
    </dgm:pt>
    <dgm:pt modelId="{90E436AA-1CF8-45BF-A0C3-CB83CB5FA011}" type="pres">
      <dgm:prSet presAssocID="{AFAEC84B-8CE5-4BAE-9B43-78F5BDBC1200}" presName="compNode" presStyleCnt="0"/>
      <dgm:spPr/>
    </dgm:pt>
    <dgm:pt modelId="{910182DF-7FF4-425F-BA88-03AD832D2524}" type="pres">
      <dgm:prSet presAssocID="{AFAEC84B-8CE5-4BAE-9B43-78F5BDBC1200}" presName="iconBgRect" presStyleLbl="bgShp" presStyleIdx="0" presStyleCnt="6"/>
      <dgm:spPr/>
    </dgm:pt>
    <dgm:pt modelId="{446D6F6C-A30C-46B8-98E3-3D7A101CB5C7}" type="pres">
      <dgm:prSet presAssocID="{AFAEC84B-8CE5-4BAE-9B43-78F5BDBC1200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Folder"/>
        </a:ext>
      </dgm:extLst>
    </dgm:pt>
    <dgm:pt modelId="{BE0D4EBF-1B18-4D2E-913D-0EC422C8BB0F}" type="pres">
      <dgm:prSet presAssocID="{AFAEC84B-8CE5-4BAE-9B43-78F5BDBC1200}" presName="spaceRect" presStyleCnt="0"/>
      <dgm:spPr/>
    </dgm:pt>
    <dgm:pt modelId="{10A9BAC0-C73B-4187-A2F8-010C22711A97}" type="pres">
      <dgm:prSet presAssocID="{AFAEC84B-8CE5-4BAE-9B43-78F5BDBC1200}" presName="textRect" presStyleLbl="revTx" presStyleIdx="0" presStyleCnt="6">
        <dgm:presLayoutVars>
          <dgm:chMax val="1"/>
          <dgm:chPref val="1"/>
        </dgm:presLayoutVars>
      </dgm:prSet>
      <dgm:spPr/>
    </dgm:pt>
    <dgm:pt modelId="{23A15968-F065-4042-83F2-A381D1811570}" type="pres">
      <dgm:prSet presAssocID="{E86B229B-8BD9-496E-9390-1EC0F5F94AE8}" presName="sibTrans" presStyleCnt="0"/>
      <dgm:spPr/>
    </dgm:pt>
    <dgm:pt modelId="{DE578FC0-686E-4930-9EE2-3D3E6833F253}" type="pres">
      <dgm:prSet presAssocID="{B8ADC3A2-1AB8-417B-8DD9-1DF84A1EFDBE}" presName="compNode" presStyleCnt="0"/>
      <dgm:spPr/>
    </dgm:pt>
    <dgm:pt modelId="{1C1B7ED1-4A52-4C9C-92CA-F6DF769A3E22}" type="pres">
      <dgm:prSet presAssocID="{B8ADC3A2-1AB8-417B-8DD9-1DF84A1EFDBE}" presName="iconBgRect" presStyleLbl="bgShp" presStyleIdx="1" presStyleCnt="6"/>
      <dgm:spPr/>
    </dgm:pt>
    <dgm:pt modelId="{A5EC1B21-0064-4542-9215-A12E409AD97F}" type="pres">
      <dgm:prSet presAssocID="{B8ADC3A2-1AB8-417B-8DD9-1DF84A1EFDBE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F5DC7803-FA02-46BC-91B4-71B7B821E089}" type="pres">
      <dgm:prSet presAssocID="{B8ADC3A2-1AB8-417B-8DD9-1DF84A1EFDBE}" presName="spaceRect" presStyleCnt="0"/>
      <dgm:spPr/>
    </dgm:pt>
    <dgm:pt modelId="{CF7A6720-969C-4602-8D1B-748C0CC5158E}" type="pres">
      <dgm:prSet presAssocID="{B8ADC3A2-1AB8-417B-8DD9-1DF84A1EFDBE}" presName="textRect" presStyleLbl="revTx" presStyleIdx="1" presStyleCnt="6">
        <dgm:presLayoutVars>
          <dgm:chMax val="1"/>
          <dgm:chPref val="1"/>
        </dgm:presLayoutVars>
      </dgm:prSet>
      <dgm:spPr/>
    </dgm:pt>
    <dgm:pt modelId="{4F21CF07-A087-463C-9560-8C6876D4946D}" type="pres">
      <dgm:prSet presAssocID="{3D290A8C-0B49-442D-97CE-7DD7FA76CBBC}" presName="sibTrans" presStyleCnt="0"/>
      <dgm:spPr/>
    </dgm:pt>
    <dgm:pt modelId="{7486FAA5-E985-4FC3-9637-B40E52AEED23}" type="pres">
      <dgm:prSet presAssocID="{97AEA77D-8081-4E9A-B42B-8C4AE7791F6B}" presName="compNode" presStyleCnt="0"/>
      <dgm:spPr/>
    </dgm:pt>
    <dgm:pt modelId="{21CEC130-6E13-4D60-81E2-2BD5EFEC6B5B}" type="pres">
      <dgm:prSet presAssocID="{97AEA77D-8081-4E9A-B42B-8C4AE7791F6B}" presName="iconBgRect" presStyleLbl="bgShp" presStyleIdx="2" presStyleCnt="6"/>
      <dgm:spPr/>
    </dgm:pt>
    <dgm:pt modelId="{B950ACF4-C4CE-456C-8D5C-7446929C637F}" type="pres">
      <dgm:prSet presAssocID="{97AEA77D-8081-4E9A-B42B-8C4AE7791F6B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D9849834-9536-4247-891E-6A37BCB2E00A}" type="pres">
      <dgm:prSet presAssocID="{97AEA77D-8081-4E9A-B42B-8C4AE7791F6B}" presName="spaceRect" presStyleCnt="0"/>
      <dgm:spPr/>
    </dgm:pt>
    <dgm:pt modelId="{48D6B5C9-0CB8-4D81-997D-67ED07A2163C}" type="pres">
      <dgm:prSet presAssocID="{97AEA77D-8081-4E9A-B42B-8C4AE7791F6B}" presName="textRect" presStyleLbl="revTx" presStyleIdx="2" presStyleCnt="6">
        <dgm:presLayoutVars>
          <dgm:chMax val="1"/>
          <dgm:chPref val="1"/>
        </dgm:presLayoutVars>
      </dgm:prSet>
      <dgm:spPr/>
    </dgm:pt>
    <dgm:pt modelId="{615C35D2-D7B7-4B57-8879-1D1971C3607A}" type="pres">
      <dgm:prSet presAssocID="{8FDCD4FA-7041-4FC2-8529-6F8A73C2806E}" presName="sibTrans" presStyleCnt="0"/>
      <dgm:spPr/>
    </dgm:pt>
    <dgm:pt modelId="{C52497BE-FC9D-4E72-9503-FC3EC4B316F5}" type="pres">
      <dgm:prSet presAssocID="{958D02C5-4159-41F0-9143-47982E681A4E}" presName="compNode" presStyleCnt="0"/>
      <dgm:spPr/>
    </dgm:pt>
    <dgm:pt modelId="{3FBF002A-5E9F-4575-BDBA-CE25231C0885}" type="pres">
      <dgm:prSet presAssocID="{958D02C5-4159-41F0-9143-47982E681A4E}" presName="iconBgRect" presStyleLbl="bgShp" presStyleIdx="3" presStyleCnt="6"/>
      <dgm:spPr/>
    </dgm:pt>
    <dgm:pt modelId="{99841F88-2292-4373-B841-9463F3F4D65A}" type="pres">
      <dgm:prSet presAssocID="{958D02C5-4159-41F0-9143-47982E681A4E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CA325E91-23AC-4162-A5E5-A32B67E43DBB}" type="pres">
      <dgm:prSet presAssocID="{958D02C5-4159-41F0-9143-47982E681A4E}" presName="spaceRect" presStyleCnt="0"/>
      <dgm:spPr/>
    </dgm:pt>
    <dgm:pt modelId="{D4311FA2-44A6-4650-9E31-4B5559521ADE}" type="pres">
      <dgm:prSet presAssocID="{958D02C5-4159-41F0-9143-47982E681A4E}" presName="textRect" presStyleLbl="revTx" presStyleIdx="3" presStyleCnt="6">
        <dgm:presLayoutVars>
          <dgm:chMax val="1"/>
          <dgm:chPref val="1"/>
        </dgm:presLayoutVars>
      </dgm:prSet>
      <dgm:spPr/>
    </dgm:pt>
    <dgm:pt modelId="{10A38AF5-DD68-43FF-AEAD-8B2A4D2ABC0A}" type="pres">
      <dgm:prSet presAssocID="{0521C355-D9A9-49A9-98C2-17BA56B9447E}" presName="sibTrans" presStyleCnt="0"/>
      <dgm:spPr/>
    </dgm:pt>
    <dgm:pt modelId="{F59EFDB4-30F9-4CA8-BC5C-F22996230BAE}" type="pres">
      <dgm:prSet presAssocID="{EC053695-06B0-436B-9A34-A999D336E002}" presName="compNode" presStyleCnt="0"/>
      <dgm:spPr/>
    </dgm:pt>
    <dgm:pt modelId="{9E33D230-66C9-4756-8A70-E3FFCE396CE2}" type="pres">
      <dgm:prSet presAssocID="{EC053695-06B0-436B-9A34-A999D336E002}" presName="iconBgRect" presStyleLbl="bgShp" presStyleIdx="4" presStyleCnt="6"/>
      <dgm:spPr/>
    </dgm:pt>
    <dgm:pt modelId="{9014FF6C-891C-4A86-96D3-07483C04AC90}" type="pres">
      <dgm:prSet presAssocID="{EC053695-06B0-436B-9A34-A999D336E002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2D46E2F4-B1C4-4284-86A7-676C17E3D9E1}" type="pres">
      <dgm:prSet presAssocID="{EC053695-06B0-436B-9A34-A999D336E002}" presName="spaceRect" presStyleCnt="0"/>
      <dgm:spPr/>
    </dgm:pt>
    <dgm:pt modelId="{548FC565-2AAF-444A-A247-7FB85399C6E8}" type="pres">
      <dgm:prSet presAssocID="{EC053695-06B0-436B-9A34-A999D336E002}" presName="textRect" presStyleLbl="revTx" presStyleIdx="4" presStyleCnt="6">
        <dgm:presLayoutVars>
          <dgm:chMax val="1"/>
          <dgm:chPref val="1"/>
        </dgm:presLayoutVars>
      </dgm:prSet>
      <dgm:spPr/>
    </dgm:pt>
    <dgm:pt modelId="{9F2167A9-DFFB-4AF7-93FE-A8E4D8807957}" type="pres">
      <dgm:prSet presAssocID="{9EBEA56F-0970-4341-B09A-A1FC1F1A8009}" presName="sibTrans" presStyleCnt="0"/>
      <dgm:spPr/>
    </dgm:pt>
    <dgm:pt modelId="{EE5E1289-E6BB-4441-86A5-72BC704A39B5}" type="pres">
      <dgm:prSet presAssocID="{155B79BB-5B8C-4A4B-A819-3A10A9297B57}" presName="compNode" presStyleCnt="0"/>
      <dgm:spPr/>
    </dgm:pt>
    <dgm:pt modelId="{D6E89C41-AFE6-40E9-A552-AD646AD6804C}" type="pres">
      <dgm:prSet presAssocID="{155B79BB-5B8C-4A4B-A819-3A10A9297B57}" presName="iconBgRect" presStyleLbl="bgShp" presStyleIdx="5" presStyleCnt="6"/>
      <dgm:spPr/>
    </dgm:pt>
    <dgm:pt modelId="{84AA62CC-77AF-4374-A473-3EA66848E4C0}" type="pres">
      <dgm:prSet presAssocID="{155B79BB-5B8C-4A4B-A819-3A10A9297B57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d Book"/>
        </a:ext>
      </dgm:extLst>
    </dgm:pt>
    <dgm:pt modelId="{2E2C05B1-066A-4FE8-8C3E-E67B6264E211}" type="pres">
      <dgm:prSet presAssocID="{155B79BB-5B8C-4A4B-A819-3A10A9297B57}" presName="spaceRect" presStyleCnt="0"/>
      <dgm:spPr/>
    </dgm:pt>
    <dgm:pt modelId="{56B58034-1882-49FB-91E1-040316BA4D59}" type="pres">
      <dgm:prSet presAssocID="{155B79BB-5B8C-4A4B-A819-3A10A9297B57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1F089605-9933-4D57-ACB6-43EE2E027782}" type="presOf" srcId="{97AEA77D-8081-4E9A-B42B-8C4AE7791F6B}" destId="{48D6B5C9-0CB8-4D81-997D-67ED07A2163C}" srcOrd="0" destOrd="0" presId="urn:microsoft.com/office/officeart/2018/5/layout/IconCircleLabelList"/>
    <dgm:cxn modelId="{A98CCF3C-7A3F-48AD-A1F9-711DA023312A}" srcId="{757F73C2-9A34-4103-A452-4C763E5576A4}" destId="{AFAEC84B-8CE5-4BAE-9B43-78F5BDBC1200}" srcOrd="0" destOrd="0" parTransId="{91262FD0-EE86-49AD-A500-1D108315A825}" sibTransId="{E86B229B-8BD9-496E-9390-1EC0F5F94AE8}"/>
    <dgm:cxn modelId="{22FC3B5B-6C08-4C19-9B91-51CE78219FE9}" srcId="{757F73C2-9A34-4103-A452-4C763E5576A4}" destId="{B8ADC3A2-1AB8-417B-8DD9-1DF84A1EFDBE}" srcOrd="1" destOrd="0" parTransId="{72E2A5F8-D2C0-42B3-B8A2-FAD300DE5362}" sibTransId="{3D290A8C-0B49-442D-97CE-7DD7FA76CBBC}"/>
    <dgm:cxn modelId="{9F5C2C61-2ED7-4DE4-8CB0-AC866AE7F448}" type="presOf" srcId="{958D02C5-4159-41F0-9143-47982E681A4E}" destId="{D4311FA2-44A6-4650-9E31-4B5559521ADE}" srcOrd="0" destOrd="0" presId="urn:microsoft.com/office/officeart/2018/5/layout/IconCircleLabelList"/>
    <dgm:cxn modelId="{84F8BE75-BF58-49E8-8A15-5C8AFAB68F0C}" type="presOf" srcId="{757F73C2-9A34-4103-A452-4C763E5576A4}" destId="{C27771CF-DF96-4449-902F-8D9D15FF1724}" srcOrd="0" destOrd="0" presId="urn:microsoft.com/office/officeart/2018/5/layout/IconCircleLabelList"/>
    <dgm:cxn modelId="{FA7CC484-3CF9-4BD7-A9F8-F0BD5B04C8C7}" type="presOf" srcId="{155B79BB-5B8C-4A4B-A819-3A10A9297B57}" destId="{56B58034-1882-49FB-91E1-040316BA4D59}" srcOrd="0" destOrd="0" presId="urn:microsoft.com/office/officeart/2018/5/layout/IconCircleLabelList"/>
    <dgm:cxn modelId="{EBC0CE91-1467-4C86-81F5-31E80435BE95}" srcId="{757F73C2-9A34-4103-A452-4C763E5576A4}" destId="{EC053695-06B0-436B-9A34-A999D336E002}" srcOrd="4" destOrd="0" parTransId="{5CA1C771-5674-45F0-A85A-A3C674E9DCC4}" sibTransId="{9EBEA56F-0970-4341-B09A-A1FC1F1A8009}"/>
    <dgm:cxn modelId="{D1D3B29F-CF50-4871-9DE0-EF1B360AFBEA}" type="presOf" srcId="{B8ADC3A2-1AB8-417B-8DD9-1DF84A1EFDBE}" destId="{CF7A6720-969C-4602-8D1B-748C0CC5158E}" srcOrd="0" destOrd="0" presId="urn:microsoft.com/office/officeart/2018/5/layout/IconCircleLabelList"/>
    <dgm:cxn modelId="{B9D17BA0-A25B-43F1-ACFD-3CF78B25F621}" type="presOf" srcId="{EC053695-06B0-436B-9A34-A999D336E002}" destId="{548FC565-2AAF-444A-A247-7FB85399C6E8}" srcOrd="0" destOrd="0" presId="urn:microsoft.com/office/officeart/2018/5/layout/IconCircleLabelList"/>
    <dgm:cxn modelId="{3758A8A4-039E-4583-B216-39AD45258735}" srcId="{757F73C2-9A34-4103-A452-4C763E5576A4}" destId="{958D02C5-4159-41F0-9143-47982E681A4E}" srcOrd="3" destOrd="0" parTransId="{F8B1BF43-2B75-4339-ACD2-8D32D14E3006}" sibTransId="{0521C355-D9A9-49A9-98C2-17BA56B9447E}"/>
    <dgm:cxn modelId="{D0A004C9-51B4-4803-8BC1-B2232BB955B8}" srcId="{757F73C2-9A34-4103-A452-4C763E5576A4}" destId="{97AEA77D-8081-4E9A-B42B-8C4AE7791F6B}" srcOrd="2" destOrd="0" parTransId="{0C8C3784-997B-421D-9344-25978E8F7AA0}" sibTransId="{8FDCD4FA-7041-4FC2-8529-6F8A73C2806E}"/>
    <dgm:cxn modelId="{24DD45D7-B414-4F91-82EC-B4595E1A143B}" type="presOf" srcId="{AFAEC84B-8CE5-4BAE-9B43-78F5BDBC1200}" destId="{10A9BAC0-C73B-4187-A2F8-010C22711A97}" srcOrd="0" destOrd="0" presId="urn:microsoft.com/office/officeart/2018/5/layout/IconCircleLabelList"/>
    <dgm:cxn modelId="{9E4624EF-4BAB-478E-8B45-E44B49F3E62E}" srcId="{757F73C2-9A34-4103-A452-4C763E5576A4}" destId="{155B79BB-5B8C-4A4B-A819-3A10A9297B57}" srcOrd="5" destOrd="0" parTransId="{57A63AF0-50F9-446F-86F2-7CAC9094B525}" sibTransId="{62C3F832-EF27-4A45-B6ED-E964F6051347}"/>
    <dgm:cxn modelId="{AA7C76CD-3D1B-41E5-A840-2EB0DD8AC576}" type="presParOf" srcId="{C27771CF-DF96-4449-902F-8D9D15FF1724}" destId="{90E436AA-1CF8-45BF-A0C3-CB83CB5FA011}" srcOrd="0" destOrd="0" presId="urn:microsoft.com/office/officeart/2018/5/layout/IconCircleLabelList"/>
    <dgm:cxn modelId="{DD065496-0048-4688-A141-B6D9045E50A8}" type="presParOf" srcId="{90E436AA-1CF8-45BF-A0C3-CB83CB5FA011}" destId="{910182DF-7FF4-425F-BA88-03AD832D2524}" srcOrd="0" destOrd="0" presId="urn:microsoft.com/office/officeart/2018/5/layout/IconCircleLabelList"/>
    <dgm:cxn modelId="{5331B090-75B3-4418-A55E-32C25008C3EF}" type="presParOf" srcId="{90E436AA-1CF8-45BF-A0C3-CB83CB5FA011}" destId="{446D6F6C-A30C-46B8-98E3-3D7A101CB5C7}" srcOrd="1" destOrd="0" presId="urn:microsoft.com/office/officeart/2018/5/layout/IconCircleLabelList"/>
    <dgm:cxn modelId="{25AC999B-D2EC-44D2-B02C-F8A327691752}" type="presParOf" srcId="{90E436AA-1CF8-45BF-A0C3-CB83CB5FA011}" destId="{BE0D4EBF-1B18-4D2E-913D-0EC422C8BB0F}" srcOrd="2" destOrd="0" presId="urn:microsoft.com/office/officeart/2018/5/layout/IconCircleLabelList"/>
    <dgm:cxn modelId="{C60457B8-5622-437E-B9BB-DDC60ABE7D91}" type="presParOf" srcId="{90E436AA-1CF8-45BF-A0C3-CB83CB5FA011}" destId="{10A9BAC0-C73B-4187-A2F8-010C22711A97}" srcOrd="3" destOrd="0" presId="urn:microsoft.com/office/officeart/2018/5/layout/IconCircleLabelList"/>
    <dgm:cxn modelId="{3AF93943-F79F-49E0-93C6-54A08988FDA2}" type="presParOf" srcId="{C27771CF-DF96-4449-902F-8D9D15FF1724}" destId="{23A15968-F065-4042-83F2-A381D1811570}" srcOrd="1" destOrd="0" presId="urn:microsoft.com/office/officeart/2018/5/layout/IconCircleLabelList"/>
    <dgm:cxn modelId="{65498BBA-3805-4D34-827E-2B4DE43B34EF}" type="presParOf" srcId="{C27771CF-DF96-4449-902F-8D9D15FF1724}" destId="{DE578FC0-686E-4930-9EE2-3D3E6833F253}" srcOrd="2" destOrd="0" presId="urn:microsoft.com/office/officeart/2018/5/layout/IconCircleLabelList"/>
    <dgm:cxn modelId="{C0BFDC5A-77E2-47C8-AF36-3CE422E9B7E9}" type="presParOf" srcId="{DE578FC0-686E-4930-9EE2-3D3E6833F253}" destId="{1C1B7ED1-4A52-4C9C-92CA-F6DF769A3E22}" srcOrd="0" destOrd="0" presId="urn:microsoft.com/office/officeart/2018/5/layout/IconCircleLabelList"/>
    <dgm:cxn modelId="{672EC0A9-146E-41E5-8145-1ACBEA94AA53}" type="presParOf" srcId="{DE578FC0-686E-4930-9EE2-3D3E6833F253}" destId="{A5EC1B21-0064-4542-9215-A12E409AD97F}" srcOrd="1" destOrd="0" presId="urn:microsoft.com/office/officeart/2018/5/layout/IconCircleLabelList"/>
    <dgm:cxn modelId="{2F42A4CD-3DD4-4CDD-9280-F7BC957EF3CC}" type="presParOf" srcId="{DE578FC0-686E-4930-9EE2-3D3E6833F253}" destId="{F5DC7803-FA02-46BC-91B4-71B7B821E089}" srcOrd="2" destOrd="0" presId="urn:microsoft.com/office/officeart/2018/5/layout/IconCircleLabelList"/>
    <dgm:cxn modelId="{3F67DEB0-9946-423A-B980-A34FF2F910B2}" type="presParOf" srcId="{DE578FC0-686E-4930-9EE2-3D3E6833F253}" destId="{CF7A6720-969C-4602-8D1B-748C0CC5158E}" srcOrd="3" destOrd="0" presId="urn:microsoft.com/office/officeart/2018/5/layout/IconCircleLabelList"/>
    <dgm:cxn modelId="{C2D8EFBD-8D84-4B4B-8C2B-AFD184A863A5}" type="presParOf" srcId="{C27771CF-DF96-4449-902F-8D9D15FF1724}" destId="{4F21CF07-A087-463C-9560-8C6876D4946D}" srcOrd="3" destOrd="0" presId="urn:microsoft.com/office/officeart/2018/5/layout/IconCircleLabelList"/>
    <dgm:cxn modelId="{CA883020-FF4E-47A7-9F52-47A22694283F}" type="presParOf" srcId="{C27771CF-DF96-4449-902F-8D9D15FF1724}" destId="{7486FAA5-E985-4FC3-9637-B40E52AEED23}" srcOrd="4" destOrd="0" presId="urn:microsoft.com/office/officeart/2018/5/layout/IconCircleLabelList"/>
    <dgm:cxn modelId="{9F96D723-CC47-4E6D-9157-FFA325B40AB9}" type="presParOf" srcId="{7486FAA5-E985-4FC3-9637-B40E52AEED23}" destId="{21CEC130-6E13-4D60-81E2-2BD5EFEC6B5B}" srcOrd="0" destOrd="0" presId="urn:microsoft.com/office/officeart/2018/5/layout/IconCircleLabelList"/>
    <dgm:cxn modelId="{B4797DFE-A553-4A79-94B7-F5567D068742}" type="presParOf" srcId="{7486FAA5-E985-4FC3-9637-B40E52AEED23}" destId="{B950ACF4-C4CE-456C-8D5C-7446929C637F}" srcOrd="1" destOrd="0" presId="urn:microsoft.com/office/officeart/2018/5/layout/IconCircleLabelList"/>
    <dgm:cxn modelId="{E96F7D2D-1570-43BC-96E6-33052F69225D}" type="presParOf" srcId="{7486FAA5-E985-4FC3-9637-B40E52AEED23}" destId="{D9849834-9536-4247-891E-6A37BCB2E00A}" srcOrd="2" destOrd="0" presId="urn:microsoft.com/office/officeart/2018/5/layout/IconCircleLabelList"/>
    <dgm:cxn modelId="{B2BFBBEE-F326-455F-9A75-82DA367BC17D}" type="presParOf" srcId="{7486FAA5-E985-4FC3-9637-B40E52AEED23}" destId="{48D6B5C9-0CB8-4D81-997D-67ED07A2163C}" srcOrd="3" destOrd="0" presId="urn:microsoft.com/office/officeart/2018/5/layout/IconCircleLabelList"/>
    <dgm:cxn modelId="{0EE4795E-464E-4A8C-A924-45D3501D6911}" type="presParOf" srcId="{C27771CF-DF96-4449-902F-8D9D15FF1724}" destId="{615C35D2-D7B7-4B57-8879-1D1971C3607A}" srcOrd="5" destOrd="0" presId="urn:microsoft.com/office/officeart/2018/5/layout/IconCircleLabelList"/>
    <dgm:cxn modelId="{178ABB87-F261-4302-960A-817B0CC609C1}" type="presParOf" srcId="{C27771CF-DF96-4449-902F-8D9D15FF1724}" destId="{C52497BE-FC9D-4E72-9503-FC3EC4B316F5}" srcOrd="6" destOrd="0" presId="urn:microsoft.com/office/officeart/2018/5/layout/IconCircleLabelList"/>
    <dgm:cxn modelId="{FBD0A1F8-1F3F-4BF2-A557-3391633CE482}" type="presParOf" srcId="{C52497BE-FC9D-4E72-9503-FC3EC4B316F5}" destId="{3FBF002A-5E9F-4575-BDBA-CE25231C0885}" srcOrd="0" destOrd="0" presId="urn:microsoft.com/office/officeart/2018/5/layout/IconCircleLabelList"/>
    <dgm:cxn modelId="{C058369B-9300-41DC-9DE8-85645D3C47B4}" type="presParOf" srcId="{C52497BE-FC9D-4E72-9503-FC3EC4B316F5}" destId="{99841F88-2292-4373-B841-9463F3F4D65A}" srcOrd="1" destOrd="0" presId="urn:microsoft.com/office/officeart/2018/5/layout/IconCircleLabelList"/>
    <dgm:cxn modelId="{A68BCD43-AF36-4C76-8FF4-89B91074FE51}" type="presParOf" srcId="{C52497BE-FC9D-4E72-9503-FC3EC4B316F5}" destId="{CA325E91-23AC-4162-A5E5-A32B67E43DBB}" srcOrd="2" destOrd="0" presId="urn:microsoft.com/office/officeart/2018/5/layout/IconCircleLabelList"/>
    <dgm:cxn modelId="{49954225-94B6-45E9-AD98-C4F13CA3A079}" type="presParOf" srcId="{C52497BE-FC9D-4E72-9503-FC3EC4B316F5}" destId="{D4311FA2-44A6-4650-9E31-4B5559521ADE}" srcOrd="3" destOrd="0" presId="urn:microsoft.com/office/officeart/2018/5/layout/IconCircleLabelList"/>
    <dgm:cxn modelId="{4BDB0E33-CBA9-4E8C-93B1-2A53510B9A50}" type="presParOf" srcId="{C27771CF-DF96-4449-902F-8D9D15FF1724}" destId="{10A38AF5-DD68-43FF-AEAD-8B2A4D2ABC0A}" srcOrd="7" destOrd="0" presId="urn:microsoft.com/office/officeart/2018/5/layout/IconCircleLabelList"/>
    <dgm:cxn modelId="{6B932047-260E-4A1F-809D-44B00A672A6E}" type="presParOf" srcId="{C27771CF-DF96-4449-902F-8D9D15FF1724}" destId="{F59EFDB4-30F9-4CA8-BC5C-F22996230BAE}" srcOrd="8" destOrd="0" presId="urn:microsoft.com/office/officeart/2018/5/layout/IconCircleLabelList"/>
    <dgm:cxn modelId="{3B4EF17C-053D-42A9-8B41-2143E61F0537}" type="presParOf" srcId="{F59EFDB4-30F9-4CA8-BC5C-F22996230BAE}" destId="{9E33D230-66C9-4756-8A70-E3FFCE396CE2}" srcOrd="0" destOrd="0" presId="urn:microsoft.com/office/officeart/2018/5/layout/IconCircleLabelList"/>
    <dgm:cxn modelId="{F252E1F5-2ED8-420F-8A2F-8EF44C973E46}" type="presParOf" srcId="{F59EFDB4-30F9-4CA8-BC5C-F22996230BAE}" destId="{9014FF6C-891C-4A86-96D3-07483C04AC90}" srcOrd="1" destOrd="0" presId="urn:microsoft.com/office/officeart/2018/5/layout/IconCircleLabelList"/>
    <dgm:cxn modelId="{AAAC3617-9AC5-4FBB-B55E-210630E29F66}" type="presParOf" srcId="{F59EFDB4-30F9-4CA8-BC5C-F22996230BAE}" destId="{2D46E2F4-B1C4-4284-86A7-676C17E3D9E1}" srcOrd="2" destOrd="0" presId="urn:microsoft.com/office/officeart/2018/5/layout/IconCircleLabelList"/>
    <dgm:cxn modelId="{DE88B791-DE10-4DD0-8AB3-E0B9B37197E2}" type="presParOf" srcId="{F59EFDB4-30F9-4CA8-BC5C-F22996230BAE}" destId="{548FC565-2AAF-444A-A247-7FB85399C6E8}" srcOrd="3" destOrd="0" presId="urn:microsoft.com/office/officeart/2018/5/layout/IconCircleLabelList"/>
    <dgm:cxn modelId="{5927B6B5-D91B-4B0F-A33E-E10755236858}" type="presParOf" srcId="{C27771CF-DF96-4449-902F-8D9D15FF1724}" destId="{9F2167A9-DFFB-4AF7-93FE-A8E4D8807957}" srcOrd="9" destOrd="0" presId="urn:microsoft.com/office/officeart/2018/5/layout/IconCircleLabelList"/>
    <dgm:cxn modelId="{28BE07C6-1617-44E8-A948-05F797076396}" type="presParOf" srcId="{C27771CF-DF96-4449-902F-8D9D15FF1724}" destId="{EE5E1289-E6BB-4441-86A5-72BC704A39B5}" srcOrd="10" destOrd="0" presId="urn:microsoft.com/office/officeart/2018/5/layout/IconCircleLabelList"/>
    <dgm:cxn modelId="{47A31113-5BEC-42D6-8E9D-1995B5486617}" type="presParOf" srcId="{EE5E1289-E6BB-4441-86A5-72BC704A39B5}" destId="{D6E89C41-AFE6-40E9-A552-AD646AD6804C}" srcOrd="0" destOrd="0" presId="urn:microsoft.com/office/officeart/2018/5/layout/IconCircleLabelList"/>
    <dgm:cxn modelId="{59D6C8B1-8DEC-4F88-9F1A-4DBB25C51661}" type="presParOf" srcId="{EE5E1289-E6BB-4441-86A5-72BC704A39B5}" destId="{84AA62CC-77AF-4374-A473-3EA66848E4C0}" srcOrd="1" destOrd="0" presId="urn:microsoft.com/office/officeart/2018/5/layout/IconCircleLabelList"/>
    <dgm:cxn modelId="{341BBC00-B439-4F91-84F3-0E8597961793}" type="presParOf" srcId="{EE5E1289-E6BB-4441-86A5-72BC704A39B5}" destId="{2E2C05B1-066A-4FE8-8C3E-E67B6264E211}" srcOrd="2" destOrd="0" presId="urn:microsoft.com/office/officeart/2018/5/layout/IconCircleLabelList"/>
    <dgm:cxn modelId="{3EB6B7D3-47BB-4313-B29B-F8CFFC2CF88F}" type="presParOf" srcId="{EE5E1289-E6BB-4441-86A5-72BC704A39B5}" destId="{56B58034-1882-49FB-91E1-040316BA4D5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38532EC-B2AA-430E-80A8-32AED2FE02D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FD5DB9C0-9572-4579-A800-5DCED3796359}">
      <dgm:prSet phldrT="[Text]"/>
      <dgm:spPr/>
      <dgm:t>
        <a:bodyPr/>
        <a:lstStyle/>
        <a:p>
          <a:r>
            <a:rPr lang="en-US" dirty="0"/>
            <a:t>Internal Controls</a:t>
          </a:r>
        </a:p>
      </dgm:t>
    </dgm:pt>
    <dgm:pt modelId="{74467944-D082-4A6A-AAB3-842DE5C85A97}" type="parTrans" cxnId="{C89FCBF9-AAA3-4D3F-9F27-93C159C73148}">
      <dgm:prSet/>
      <dgm:spPr/>
      <dgm:t>
        <a:bodyPr/>
        <a:lstStyle/>
        <a:p>
          <a:endParaRPr lang="en-US"/>
        </a:p>
      </dgm:t>
    </dgm:pt>
    <dgm:pt modelId="{18F403F8-66E8-4EB9-B287-ABC2B3DC905B}" type="sibTrans" cxnId="{C89FCBF9-AAA3-4D3F-9F27-93C159C73148}">
      <dgm:prSet/>
      <dgm:spPr/>
      <dgm:t>
        <a:bodyPr/>
        <a:lstStyle/>
        <a:p>
          <a:endParaRPr lang="en-US"/>
        </a:p>
      </dgm:t>
    </dgm:pt>
    <dgm:pt modelId="{D2C2FA25-EECD-4E6A-8A3D-7C2C2A876A15}">
      <dgm:prSet phldrT="[Text]"/>
      <dgm:spPr/>
      <dgm:t>
        <a:bodyPr/>
        <a:lstStyle/>
        <a:p>
          <a:r>
            <a:rPr lang="en-US" dirty="0"/>
            <a:t>Mandated Compliance</a:t>
          </a:r>
        </a:p>
      </dgm:t>
    </dgm:pt>
    <dgm:pt modelId="{A5000D67-69D0-42B1-B846-399B6F24D037}" type="parTrans" cxnId="{8479486F-9F18-47E6-A1A4-62C78F2F26D2}">
      <dgm:prSet/>
      <dgm:spPr/>
      <dgm:t>
        <a:bodyPr/>
        <a:lstStyle/>
        <a:p>
          <a:endParaRPr lang="en-US"/>
        </a:p>
      </dgm:t>
    </dgm:pt>
    <dgm:pt modelId="{CA9E7CBD-8AC8-417F-8B65-6BDBC6138A3D}" type="sibTrans" cxnId="{8479486F-9F18-47E6-A1A4-62C78F2F26D2}">
      <dgm:prSet/>
      <dgm:spPr/>
      <dgm:t>
        <a:bodyPr/>
        <a:lstStyle/>
        <a:p>
          <a:endParaRPr lang="en-US"/>
        </a:p>
      </dgm:t>
    </dgm:pt>
    <dgm:pt modelId="{DABC65F9-1243-46C7-A05C-25F38C9DCD18}" type="pres">
      <dgm:prSet presAssocID="{A38532EC-B2AA-430E-80A8-32AED2FE02D4}" presName="compositeShape" presStyleCnt="0">
        <dgm:presLayoutVars>
          <dgm:chMax val="7"/>
          <dgm:dir/>
          <dgm:resizeHandles val="exact"/>
        </dgm:presLayoutVars>
      </dgm:prSet>
      <dgm:spPr/>
    </dgm:pt>
    <dgm:pt modelId="{619A4646-EC73-422E-B97F-C8E46C16B235}" type="pres">
      <dgm:prSet presAssocID="{FD5DB9C0-9572-4579-A800-5DCED3796359}" presName="circ1" presStyleLbl="vennNode1" presStyleIdx="0" presStyleCnt="2"/>
      <dgm:spPr/>
    </dgm:pt>
    <dgm:pt modelId="{02B36F09-B31D-4281-B847-8807C0D57067}" type="pres">
      <dgm:prSet presAssocID="{FD5DB9C0-9572-4579-A800-5DCED379635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697D52A7-1F84-4531-B0FC-B9528EDF6C1F}" type="pres">
      <dgm:prSet presAssocID="{D2C2FA25-EECD-4E6A-8A3D-7C2C2A876A15}" presName="circ2" presStyleLbl="vennNode1" presStyleIdx="1" presStyleCnt="2"/>
      <dgm:spPr/>
    </dgm:pt>
    <dgm:pt modelId="{286E33F6-1CEC-4883-8230-564DEA1FB10E}" type="pres">
      <dgm:prSet presAssocID="{D2C2FA25-EECD-4E6A-8A3D-7C2C2A876A1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8479486F-9F18-47E6-A1A4-62C78F2F26D2}" srcId="{A38532EC-B2AA-430E-80A8-32AED2FE02D4}" destId="{D2C2FA25-EECD-4E6A-8A3D-7C2C2A876A15}" srcOrd="1" destOrd="0" parTransId="{A5000D67-69D0-42B1-B846-399B6F24D037}" sibTransId="{CA9E7CBD-8AC8-417F-8B65-6BDBC6138A3D}"/>
    <dgm:cxn modelId="{0231D4BC-9DC8-4553-8825-CB606D5F3981}" type="presOf" srcId="{D2C2FA25-EECD-4E6A-8A3D-7C2C2A876A15}" destId="{286E33F6-1CEC-4883-8230-564DEA1FB10E}" srcOrd="1" destOrd="0" presId="urn:microsoft.com/office/officeart/2005/8/layout/venn1"/>
    <dgm:cxn modelId="{E3F8C8DD-D425-494B-9850-CB589D7DE773}" type="presOf" srcId="{A38532EC-B2AA-430E-80A8-32AED2FE02D4}" destId="{DABC65F9-1243-46C7-A05C-25F38C9DCD18}" srcOrd="0" destOrd="0" presId="urn:microsoft.com/office/officeart/2005/8/layout/venn1"/>
    <dgm:cxn modelId="{04CE41DF-7022-49FB-A48F-9EF71D17F8AF}" type="presOf" srcId="{FD5DB9C0-9572-4579-A800-5DCED3796359}" destId="{619A4646-EC73-422E-B97F-C8E46C16B235}" srcOrd="0" destOrd="0" presId="urn:microsoft.com/office/officeart/2005/8/layout/venn1"/>
    <dgm:cxn modelId="{47AF9BE0-3952-49DB-A31E-394018E94596}" type="presOf" srcId="{FD5DB9C0-9572-4579-A800-5DCED3796359}" destId="{02B36F09-B31D-4281-B847-8807C0D57067}" srcOrd="1" destOrd="0" presId="urn:microsoft.com/office/officeart/2005/8/layout/venn1"/>
    <dgm:cxn modelId="{D942B8F3-8155-4307-A23A-88A3BF87A761}" type="presOf" srcId="{D2C2FA25-EECD-4E6A-8A3D-7C2C2A876A15}" destId="{697D52A7-1F84-4531-B0FC-B9528EDF6C1F}" srcOrd="0" destOrd="0" presId="urn:microsoft.com/office/officeart/2005/8/layout/venn1"/>
    <dgm:cxn modelId="{C89FCBF9-AAA3-4D3F-9F27-93C159C73148}" srcId="{A38532EC-B2AA-430E-80A8-32AED2FE02D4}" destId="{FD5DB9C0-9572-4579-A800-5DCED3796359}" srcOrd="0" destOrd="0" parTransId="{74467944-D082-4A6A-AAB3-842DE5C85A97}" sibTransId="{18F403F8-66E8-4EB9-B287-ABC2B3DC905B}"/>
    <dgm:cxn modelId="{B30DC390-71C2-4BBF-8A57-AF19F5D71A77}" type="presParOf" srcId="{DABC65F9-1243-46C7-A05C-25F38C9DCD18}" destId="{619A4646-EC73-422E-B97F-C8E46C16B235}" srcOrd="0" destOrd="0" presId="urn:microsoft.com/office/officeart/2005/8/layout/venn1"/>
    <dgm:cxn modelId="{831D44A5-369C-4FCD-8A7D-CE87D80F3303}" type="presParOf" srcId="{DABC65F9-1243-46C7-A05C-25F38C9DCD18}" destId="{02B36F09-B31D-4281-B847-8807C0D57067}" srcOrd="1" destOrd="0" presId="urn:microsoft.com/office/officeart/2005/8/layout/venn1"/>
    <dgm:cxn modelId="{97FAA0D8-3056-4A2C-B6DB-1B698209B9E8}" type="presParOf" srcId="{DABC65F9-1243-46C7-A05C-25F38C9DCD18}" destId="{697D52A7-1F84-4531-B0FC-B9528EDF6C1F}" srcOrd="2" destOrd="0" presId="urn:microsoft.com/office/officeart/2005/8/layout/venn1"/>
    <dgm:cxn modelId="{C632679E-0F41-44D9-9CE7-AB3262F9FF64}" type="presParOf" srcId="{DABC65F9-1243-46C7-A05C-25F38C9DCD18}" destId="{286E33F6-1CEC-4883-8230-564DEA1FB10E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38532EC-B2AA-430E-80A8-32AED2FE02D4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</dgm:pt>
    <dgm:pt modelId="{D2C2FA25-EECD-4E6A-8A3D-7C2C2A876A15}">
      <dgm:prSet phldrT="[Text]"/>
      <dgm:spPr/>
      <dgm:t>
        <a:bodyPr/>
        <a:lstStyle/>
        <a:p>
          <a:r>
            <a:rPr lang="en-US" dirty="0"/>
            <a:t>Relationships</a:t>
          </a:r>
        </a:p>
      </dgm:t>
    </dgm:pt>
    <dgm:pt modelId="{A5000D67-69D0-42B1-B846-399B6F24D037}" type="parTrans" cxnId="{8479486F-9F18-47E6-A1A4-62C78F2F26D2}">
      <dgm:prSet/>
      <dgm:spPr/>
      <dgm:t>
        <a:bodyPr/>
        <a:lstStyle/>
        <a:p>
          <a:endParaRPr lang="en-US"/>
        </a:p>
      </dgm:t>
    </dgm:pt>
    <dgm:pt modelId="{CA9E7CBD-8AC8-417F-8B65-6BDBC6138A3D}" type="sibTrans" cxnId="{8479486F-9F18-47E6-A1A4-62C78F2F26D2}">
      <dgm:prSet/>
      <dgm:spPr/>
      <dgm:t>
        <a:bodyPr/>
        <a:lstStyle/>
        <a:p>
          <a:endParaRPr lang="en-US"/>
        </a:p>
      </dgm:t>
    </dgm:pt>
    <dgm:pt modelId="{358A9F4B-9221-4C28-A564-97B2927BB0DE}">
      <dgm:prSet custT="1"/>
      <dgm:spPr>
        <a:solidFill>
          <a:schemeClr val="tx2">
            <a:lumMod val="75000"/>
            <a:lumOff val="25000"/>
            <a:alpha val="50196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en-US" sz="4500" dirty="0"/>
            <a:t>Influence</a:t>
          </a:r>
        </a:p>
      </dgm:t>
    </dgm:pt>
    <dgm:pt modelId="{5398A209-CF3F-4F24-B302-AF5115DDB308}" type="parTrans" cxnId="{ED24F512-ADDE-462E-8FAF-0DFDF6D06CAE}">
      <dgm:prSet/>
      <dgm:spPr/>
      <dgm:t>
        <a:bodyPr/>
        <a:lstStyle/>
        <a:p>
          <a:endParaRPr lang="en-US"/>
        </a:p>
      </dgm:t>
    </dgm:pt>
    <dgm:pt modelId="{1F9B2E7D-1869-4F40-B442-716494FDD0DA}" type="sibTrans" cxnId="{ED24F512-ADDE-462E-8FAF-0DFDF6D06CAE}">
      <dgm:prSet/>
      <dgm:spPr/>
      <dgm:t>
        <a:bodyPr/>
        <a:lstStyle/>
        <a:p>
          <a:endParaRPr lang="en-US"/>
        </a:p>
      </dgm:t>
    </dgm:pt>
    <dgm:pt modelId="{B66E5F9A-89FC-4C4D-82CA-2EF5C22E198F}">
      <dgm:prSet/>
      <dgm:spPr/>
      <dgm:t>
        <a:bodyPr/>
        <a:lstStyle/>
        <a:p>
          <a:r>
            <a:rPr lang="en-US" dirty="0"/>
            <a:t>Effective Communication</a:t>
          </a:r>
        </a:p>
      </dgm:t>
    </dgm:pt>
    <dgm:pt modelId="{2C663EB9-838B-4CD9-83F1-D30E5DF06549}" type="parTrans" cxnId="{F586B008-ABD4-466D-9D47-3E7B2B336EBA}">
      <dgm:prSet/>
      <dgm:spPr/>
      <dgm:t>
        <a:bodyPr/>
        <a:lstStyle/>
        <a:p>
          <a:endParaRPr lang="en-US"/>
        </a:p>
      </dgm:t>
    </dgm:pt>
    <dgm:pt modelId="{B73AE7B7-18B4-4B29-BD2D-53ABB2F62944}" type="sibTrans" cxnId="{F586B008-ABD4-466D-9D47-3E7B2B336EBA}">
      <dgm:prSet/>
      <dgm:spPr/>
      <dgm:t>
        <a:bodyPr/>
        <a:lstStyle/>
        <a:p>
          <a:endParaRPr lang="en-US"/>
        </a:p>
      </dgm:t>
    </dgm:pt>
    <dgm:pt modelId="{25AE0669-A4DF-40F5-9A75-CB52AF171588}">
      <dgm:prSet/>
      <dgm:spPr/>
      <dgm:t>
        <a:bodyPr/>
        <a:lstStyle/>
        <a:p>
          <a:r>
            <a:rPr lang="en-US" dirty="0"/>
            <a:t>Leverage Expertise</a:t>
          </a:r>
        </a:p>
      </dgm:t>
    </dgm:pt>
    <dgm:pt modelId="{793D8350-5F27-4A40-AC3B-635B776B3C51}" type="parTrans" cxnId="{A05D9434-394E-4223-A2A0-DA121BBFC9E7}">
      <dgm:prSet/>
      <dgm:spPr/>
      <dgm:t>
        <a:bodyPr/>
        <a:lstStyle/>
        <a:p>
          <a:endParaRPr lang="en-US"/>
        </a:p>
      </dgm:t>
    </dgm:pt>
    <dgm:pt modelId="{44375989-60FE-4E17-8E85-34734F3A4D7C}" type="sibTrans" cxnId="{A05D9434-394E-4223-A2A0-DA121BBFC9E7}">
      <dgm:prSet/>
      <dgm:spPr/>
      <dgm:t>
        <a:bodyPr/>
        <a:lstStyle/>
        <a:p>
          <a:endParaRPr lang="en-US"/>
        </a:p>
      </dgm:t>
    </dgm:pt>
    <dgm:pt modelId="{812AA0A9-B160-440B-87A8-FB635F877389}">
      <dgm:prSet/>
      <dgm:spPr/>
      <dgm:t>
        <a:bodyPr/>
        <a:lstStyle/>
        <a:p>
          <a:r>
            <a:rPr lang="en-US" dirty="0"/>
            <a:t>Demonstrate Value</a:t>
          </a:r>
        </a:p>
      </dgm:t>
    </dgm:pt>
    <dgm:pt modelId="{84647618-F4A0-49F4-8C2F-597FD83CAF97}" type="parTrans" cxnId="{9C974F6D-002C-425A-8E04-BFAB5EBD8E90}">
      <dgm:prSet/>
      <dgm:spPr/>
      <dgm:t>
        <a:bodyPr/>
        <a:lstStyle/>
        <a:p>
          <a:endParaRPr lang="en-US"/>
        </a:p>
      </dgm:t>
    </dgm:pt>
    <dgm:pt modelId="{47AB2BDF-7EDC-4D76-909A-ECE63C699FDC}" type="sibTrans" cxnId="{9C974F6D-002C-425A-8E04-BFAB5EBD8E90}">
      <dgm:prSet/>
      <dgm:spPr/>
      <dgm:t>
        <a:bodyPr/>
        <a:lstStyle/>
        <a:p>
          <a:endParaRPr lang="en-US"/>
        </a:p>
      </dgm:t>
    </dgm:pt>
    <dgm:pt modelId="{ABCED8F5-EDC0-42C9-B5B2-EEF3996F6644}">
      <dgm:prSet/>
      <dgm:spPr/>
      <dgm:t>
        <a:bodyPr/>
        <a:lstStyle/>
        <a:p>
          <a:r>
            <a:rPr lang="en-US" dirty="0"/>
            <a:t>Negotiation</a:t>
          </a:r>
        </a:p>
      </dgm:t>
    </dgm:pt>
    <dgm:pt modelId="{12BB0AA9-17DF-4371-AC74-293C9AEAB4E3}" type="parTrans" cxnId="{DB83080B-B637-485C-BC1E-E7A592C487C5}">
      <dgm:prSet/>
      <dgm:spPr/>
      <dgm:t>
        <a:bodyPr/>
        <a:lstStyle/>
        <a:p>
          <a:endParaRPr lang="en-US"/>
        </a:p>
      </dgm:t>
    </dgm:pt>
    <dgm:pt modelId="{DEF5AA1A-C728-4A3B-9046-7102506F3E04}" type="sibTrans" cxnId="{DB83080B-B637-485C-BC1E-E7A592C487C5}">
      <dgm:prSet/>
      <dgm:spPr/>
      <dgm:t>
        <a:bodyPr/>
        <a:lstStyle/>
        <a:p>
          <a:endParaRPr lang="en-US"/>
        </a:p>
      </dgm:t>
    </dgm:pt>
    <dgm:pt modelId="{56B749F2-A4C0-43DB-9904-00A0FBE6ED5D}">
      <dgm:prSet/>
      <dgm:spPr/>
      <dgm:t>
        <a:bodyPr/>
        <a:lstStyle/>
        <a:p>
          <a:r>
            <a:rPr lang="en-US" dirty="0"/>
            <a:t>Continuous Learning</a:t>
          </a:r>
        </a:p>
      </dgm:t>
    </dgm:pt>
    <dgm:pt modelId="{ABB3C64B-3127-459F-8128-525AB032582C}" type="parTrans" cxnId="{1EDD5E08-7577-4CD9-8F64-A9E654F34EB4}">
      <dgm:prSet/>
      <dgm:spPr/>
      <dgm:t>
        <a:bodyPr/>
        <a:lstStyle/>
        <a:p>
          <a:endParaRPr lang="en-US"/>
        </a:p>
      </dgm:t>
    </dgm:pt>
    <dgm:pt modelId="{C18AA5A7-8434-4337-BDFB-A01B41D1D1BA}" type="sibTrans" cxnId="{1EDD5E08-7577-4CD9-8F64-A9E654F34EB4}">
      <dgm:prSet/>
      <dgm:spPr/>
      <dgm:t>
        <a:bodyPr/>
        <a:lstStyle/>
        <a:p>
          <a:endParaRPr lang="en-US"/>
        </a:p>
      </dgm:t>
    </dgm:pt>
    <dgm:pt modelId="{64801409-DFFD-40B2-960F-3FBCBB0F0580}" type="pres">
      <dgm:prSet presAssocID="{A38532EC-B2AA-430E-80A8-32AED2FE02D4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4904FC2-3DE8-41D4-854A-F8A9E3B0DE56}" type="pres">
      <dgm:prSet presAssocID="{358A9F4B-9221-4C28-A564-97B2927BB0DE}" presName="centerShape" presStyleLbl="node0" presStyleIdx="0" presStyleCnt="1" custScaleX="206688" custScaleY="190832"/>
      <dgm:spPr/>
    </dgm:pt>
    <dgm:pt modelId="{83753FAF-12A1-4155-BCDB-66513E8F8E80}" type="pres">
      <dgm:prSet presAssocID="{A5000D67-69D0-42B1-B846-399B6F24D037}" presName="parTrans" presStyleLbl="bgSibTrans2D1" presStyleIdx="0" presStyleCnt="6"/>
      <dgm:spPr/>
    </dgm:pt>
    <dgm:pt modelId="{5B4DED78-D725-4050-B1C9-D9033CEAB723}" type="pres">
      <dgm:prSet presAssocID="{D2C2FA25-EECD-4E6A-8A3D-7C2C2A876A15}" presName="node" presStyleLbl="node1" presStyleIdx="0" presStyleCnt="6">
        <dgm:presLayoutVars>
          <dgm:bulletEnabled val="1"/>
        </dgm:presLayoutVars>
      </dgm:prSet>
      <dgm:spPr/>
    </dgm:pt>
    <dgm:pt modelId="{45AF0C9F-F850-412F-9CEC-94D4D0A5DBE6}" type="pres">
      <dgm:prSet presAssocID="{2C663EB9-838B-4CD9-83F1-D30E5DF06549}" presName="parTrans" presStyleLbl="bgSibTrans2D1" presStyleIdx="1" presStyleCnt="6"/>
      <dgm:spPr/>
    </dgm:pt>
    <dgm:pt modelId="{EE73026E-2A7E-4D03-B2BA-6A61B449987F}" type="pres">
      <dgm:prSet presAssocID="{B66E5F9A-89FC-4C4D-82CA-2EF5C22E198F}" presName="node" presStyleLbl="node1" presStyleIdx="1" presStyleCnt="6">
        <dgm:presLayoutVars>
          <dgm:bulletEnabled val="1"/>
        </dgm:presLayoutVars>
      </dgm:prSet>
      <dgm:spPr/>
    </dgm:pt>
    <dgm:pt modelId="{95F86F42-2AEC-41B5-9AEF-571A79E039B0}" type="pres">
      <dgm:prSet presAssocID="{793D8350-5F27-4A40-AC3B-635B776B3C51}" presName="parTrans" presStyleLbl="bgSibTrans2D1" presStyleIdx="2" presStyleCnt="6"/>
      <dgm:spPr/>
    </dgm:pt>
    <dgm:pt modelId="{04546403-0487-4BF9-B141-13C5246A2F35}" type="pres">
      <dgm:prSet presAssocID="{25AE0669-A4DF-40F5-9A75-CB52AF171588}" presName="node" presStyleLbl="node1" presStyleIdx="2" presStyleCnt="6">
        <dgm:presLayoutVars>
          <dgm:bulletEnabled val="1"/>
        </dgm:presLayoutVars>
      </dgm:prSet>
      <dgm:spPr/>
    </dgm:pt>
    <dgm:pt modelId="{AF9A0CA9-2B20-4FC6-8B0B-55318EEBAD91}" type="pres">
      <dgm:prSet presAssocID="{84647618-F4A0-49F4-8C2F-597FD83CAF97}" presName="parTrans" presStyleLbl="bgSibTrans2D1" presStyleIdx="3" presStyleCnt="6"/>
      <dgm:spPr/>
    </dgm:pt>
    <dgm:pt modelId="{DF5EC94F-51A2-4077-9C29-6234A7C1C0BD}" type="pres">
      <dgm:prSet presAssocID="{812AA0A9-B160-440B-87A8-FB635F877389}" presName="node" presStyleLbl="node1" presStyleIdx="3" presStyleCnt="6">
        <dgm:presLayoutVars>
          <dgm:bulletEnabled val="1"/>
        </dgm:presLayoutVars>
      </dgm:prSet>
      <dgm:spPr/>
    </dgm:pt>
    <dgm:pt modelId="{9714B57B-C197-406B-B6A2-06940538586B}" type="pres">
      <dgm:prSet presAssocID="{12BB0AA9-17DF-4371-AC74-293C9AEAB4E3}" presName="parTrans" presStyleLbl="bgSibTrans2D1" presStyleIdx="4" presStyleCnt="6"/>
      <dgm:spPr/>
    </dgm:pt>
    <dgm:pt modelId="{31557CF2-F139-4099-AB57-FD8356DE0A28}" type="pres">
      <dgm:prSet presAssocID="{ABCED8F5-EDC0-42C9-B5B2-EEF3996F6644}" presName="node" presStyleLbl="node1" presStyleIdx="4" presStyleCnt="6">
        <dgm:presLayoutVars>
          <dgm:bulletEnabled val="1"/>
        </dgm:presLayoutVars>
      </dgm:prSet>
      <dgm:spPr/>
    </dgm:pt>
    <dgm:pt modelId="{63DB1926-FBB5-46B5-AE8A-147B0EFE6452}" type="pres">
      <dgm:prSet presAssocID="{ABB3C64B-3127-459F-8128-525AB032582C}" presName="parTrans" presStyleLbl="bgSibTrans2D1" presStyleIdx="5" presStyleCnt="6"/>
      <dgm:spPr/>
    </dgm:pt>
    <dgm:pt modelId="{439463A8-B5BA-43C1-ACEE-D79BC7FF07C4}" type="pres">
      <dgm:prSet presAssocID="{56B749F2-A4C0-43DB-9904-00A0FBE6ED5D}" presName="node" presStyleLbl="node1" presStyleIdx="5" presStyleCnt="6">
        <dgm:presLayoutVars>
          <dgm:bulletEnabled val="1"/>
        </dgm:presLayoutVars>
      </dgm:prSet>
      <dgm:spPr/>
    </dgm:pt>
  </dgm:ptLst>
  <dgm:cxnLst>
    <dgm:cxn modelId="{B281F505-9158-4ECC-B23A-D93300D1BC2C}" type="presOf" srcId="{12BB0AA9-17DF-4371-AC74-293C9AEAB4E3}" destId="{9714B57B-C197-406B-B6A2-06940538586B}" srcOrd="0" destOrd="0" presId="urn:microsoft.com/office/officeart/2005/8/layout/radial4"/>
    <dgm:cxn modelId="{1EDD5E08-7577-4CD9-8F64-A9E654F34EB4}" srcId="{358A9F4B-9221-4C28-A564-97B2927BB0DE}" destId="{56B749F2-A4C0-43DB-9904-00A0FBE6ED5D}" srcOrd="5" destOrd="0" parTransId="{ABB3C64B-3127-459F-8128-525AB032582C}" sibTransId="{C18AA5A7-8434-4337-BDFB-A01B41D1D1BA}"/>
    <dgm:cxn modelId="{F586B008-ABD4-466D-9D47-3E7B2B336EBA}" srcId="{358A9F4B-9221-4C28-A564-97B2927BB0DE}" destId="{B66E5F9A-89FC-4C4D-82CA-2EF5C22E198F}" srcOrd="1" destOrd="0" parTransId="{2C663EB9-838B-4CD9-83F1-D30E5DF06549}" sibTransId="{B73AE7B7-18B4-4B29-BD2D-53ABB2F62944}"/>
    <dgm:cxn modelId="{DB83080B-B637-485C-BC1E-E7A592C487C5}" srcId="{358A9F4B-9221-4C28-A564-97B2927BB0DE}" destId="{ABCED8F5-EDC0-42C9-B5B2-EEF3996F6644}" srcOrd="4" destOrd="0" parTransId="{12BB0AA9-17DF-4371-AC74-293C9AEAB4E3}" sibTransId="{DEF5AA1A-C728-4A3B-9046-7102506F3E04}"/>
    <dgm:cxn modelId="{9BC7450D-027C-4AA3-ABE0-51628A41B0AD}" type="presOf" srcId="{A5000D67-69D0-42B1-B846-399B6F24D037}" destId="{83753FAF-12A1-4155-BCDB-66513E8F8E80}" srcOrd="0" destOrd="0" presId="urn:microsoft.com/office/officeart/2005/8/layout/radial4"/>
    <dgm:cxn modelId="{9F81840D-9ADD-44DD-9EDB-E9291CA5A319}" type="presOf" srcId="{358A9F4B-9221-4C28-A564-97B2927BB0DE}" destId="{34904FC2-3DE8-41D4-854A-F8A9E3B0DE56}" srcOrd="0" destOrd="0" presId="urn:microsoft.com/office/officeart/2005/8/layout/radial4"/>
    <dgm:cxn modelId="{ED24F512-ADDE-462E-8FAF-0DFDF6D06CAE}" srcId="{A38532EC-B2AA-430E-80A8-32AED2FE02D4}" destId="{358A9F4B-9221-4C28-A564-97B2927BB0DE}" srcOrd="0" destOrd="0" parTransId="{5398A209-CF3F-4F24-B302-AF5115DDB308}" sibTransId="{1F9B2E7D-1869-4F40-B442-716494FDD0DA}"/>
    <dgm:cxn modelId="{D89B9A17-2890-4959-9439-122F9EA9193A}" type="presOf" srcId="{D2C2FA25-EECD-4E6A-8A3D-7C2C2A876A15}" destId="{5B4DED78-D725-4050-B1C9-D9033CEAB723}" srcOrd="0" destOrd="0" presId="urn:microsoft.com/office/officeart/2005/8/layout/radial4"/>
    <dgm:cxn modelId="{832CC828-4AFB-429B-AF2C-F6745267B034}" type="presOf" srcId="{812AA0A9-B160-440B-87A8-FB635F877389}" destId="{DF5EC94F-51A2-4077-9C29-6234A7C1C0BD}" srcOrd="0" destOrd="0" presId="urn:microsoft.com/office/officeart/2005/8/layout/radial4"/>
    <dgm:cxn modelId="{A05D9434-394E-4223-A2A0-DA121BBFC9E7}" srcId="{358A9F4B-9221-4C28-A564-97B2927BB0DE}" destId="{25AE0669-A4DF-40F5-9A75-CB52AF171588}" srcOrd="2" destOrd="0" parTransId="{793D8350-5F27-4A40-AC3B-635B776B3C51}" sibTransId="{44375989-60FE-4E17-8E85-34734F3A4D7C}"/>
    <dgm:cxn modelId="{F14BD35D-AB46-4C59-A06B-E5748BBB7D1D}" type="presOf" srcId="{25AE0669-A4DF-40F5-9A75-CB52AF171588}" destId="{04546403-0487-4BF9-B141-13C5246A2F35}" srcOrd="0" destOrd="0" presId="urn:microsoft.com/office/officeart/2005/8/layout/radial4"/>
    <dgm:cxn modelId="{1DA62461-3226-4181-B89B-F73B9E08ABCA}" type="presOf" srcId="{B66E5F9A-89FC-4C4D-82CA-2EF5C22E198F}" destId="{EE73026E-2A7E-4D03-B2BA-6A61B449987F}" srcOrd="0" destOrd="0" presId="urn:microsoft.com/office/officeart/2005/8/layout/radial4"/>
    <dgm:cxn modelId="{9C974F6D-002C-425A-8E04-BFAB5EBD8E90}" srcId="{358A9F4B-9221-4C28-A564-97B2927BB0DE}" destId="{812AA0A9-B160-440B-87A8-FB635F877389}" srcOrd="3" destOrd="0" parTransId="{84647618-F4A0-49F4-8C2F-597FD83CAF97}" sibTransId="{47AB2BDF-7EDC-4D76-909A-ECE63C699FDC}"/>
    <dgm:cxn modelId="{8479486F-9F18-47E6-A1A4-62C78F2F26D2}" srcId="{358A9F4B-9221-4C28-A564-97B2927BB0DE}" destId="{D2C2FA25-EECD-4E6A-8A3D-7C2C2A876A15}" srcOrd="0" destOrd="0" parTransId="{A5000D67-69D0-42B1-B846-399B6F24D037}" sibTransId="{CA9E7CBD-8AC8-417F-8B65-6BDBC6138A3D}"/>
    <dgm:cxn modelId="{AFF6E772-71F2-4BCE-99A1-471697EEE55E}" type="presOf" srcId="{ABCED8F5-EDC0-42C9-B5B2-EEF3996F6644}" destId="{31557CF2-F139-4099-AB57-FD8356DE0A28}" srcOrd="0" destOrd="0" presId="urn:microsoft.com/office/officeart/2005/8/layout/radial4"/>
    <dgm:cxn modelId="{40F21059-9294-4C9A-B647-872ED80BD42C}" type="presOf" srcId="{56B749F2-A4C0-43DB-9904-00A0FBE6ED5D}" destId="{439463A8-B5BA-43C1-ACEE-D79BC7FF07C4}" srcOrd="0" destOrd="0" presId="urn:microsoft.com/office/officeart/2005/8/layout/radial4"/>
    <dgm:cxn modelId="{E483E787-5BDB-4974-A63F-FA1A83451629}" type="presOf" srcId="{793D8350-5F27-4A40-AC3B-635B776B3C51}" destId="{95F86F42-2AEC-41B5-9AEF-571A79E039B0}" srcOrd="0" destOrd="0" presId="urn:microsoft.com/office/officeart/2005/8/layout/radial4"/>
    <dgm:cxn modelId="{274AA1A7-7AA1-43A4-91CA-579C05DCE0BD}" type="presOf" srcId="{A38532EC-B2AA-430E-80A8-32AED2FE02D4}" destId="{64801409-DFFD-40B2-960F-3FBCBB0F0580}" srcOrd="0" destOrd="0" presId="urn:microsoft.com/office/officeart/2005/8/layout/radial4"/>
    <dgm:cxn modelId="{B24E6ABE-05EC-4507-B0ED-7EC59292DD6E}" type="presOf" srcId="{2C663EB9-838B-4CD9-83F1-D30E5DF06549}" destId="{45AF0C9F-F850-412F-9CEC-94D4D0A5DBE6}" srcOrd="0" destOrd="0" presId="urn:microsoft.com/office/officeart/2005/8/layout/radial4"/>
    <dgm:cxn modelId="{2CDE00D3-6241-4A3A-B0EE-7D60C49C2228}" type="presOf" srcId="{84647618-F4A0-49F4-8C2F-597FD83CAF97}" destId="{AF9A0CA9-2B20-4FC6-8B0B-55318EEBAD91}" srcOrd="0" destOrd="0" presId="urn:microsoft.com/office/officeart/2005/8/layout/radial4"/>
    <dgm:cxn modelId="{69F489E5-C310-44C0-80A4-0771C9DCD319}" type="presOf" srcId="{ABB3C64B-3127-459F-8128-525AB032582C}" destId="{63DB1926-FBB5-46B5-AE8A-147B0EFE6452}" srcOrd="0" destOrd="0" presId="urn:microsoft.com/office/officeart/2005/8/layout/radial4"/>
    <dgm:cxn modelId="{456B6204-4B17-4763-BD6C-4EBB2C1AA195}" type="presParOf" srcId="{64801409-DFFD-40B2-960F-3FBCBB0F0580}" destId="{34904FC2-3DE8-41D4-854A-F8A9E3B0DE56}" srcOrd="0" destOrd="0" presId="urn:microsoft.com/office/officeart/2005/8/layout/radial4"/>
    <dgm:cxn modelId="{09F530EC-2046-4C41-9AED-79B7B920D499}" type="presParOf" srcId="{64801409-DFFD-40B2-960F-3FBCBB0F0580}" destId="{83753FAF-12A1-4155-BCDB-66513E8F8E80}" srcOrd="1" destOrd="0" presId="urn:microsoft.com/office/officeart/2005/8/layout/radial4"/>
    <dgm:cxn modelId="{ED6FD350-2A95-4FCC-9259-BCB995B2E247}" type="presParOf" srcId="{64801409-DFFD-40B2-960F-3FBCBB0F0580}" destId="{5B4DED78-D725-4050-B1C9-D9033CEAB723}" srcOrd="2" destOrd="0" presId="urn:microsoft.com/office/officeart/2005/8/layout/radial4"/>
    <dgm:cxn modelId="{852F6421-0065-433E-9F93-8D057670FDBF}" type="presParOf" srcId="{64801409-DFFD-40B2-960F-3FBCBB0F0580}" destId="{45AF0C9F-F850-412F-9CEC-94D4D0A5DBE6}" srcOrd="3" destOrd="0" presId="urn:microsoft.com/office/officeart/2005/8/layout/radial4"/>
    <dgm:cxn modelId="{ABCB36C0-2FB8-4A14-AA9C-FE4DAC1BB992}" type="presParOf" srcId="{64801409-DFFD-40B2-960F-3FBCBB0F0580}" destId="{EE73026E-2A7E-4D03-B2BA-6A61B449987F}" srcOrd="4" destOrd="0" presId="urn:microsoft.com/office/officeart/2005/8/layout/radial4"/>
    <dgm:cxn modelId="{83AE0EA2-ED1B-4ED5-96EC-8EFF5F6F773F}" type="presParOf" srcId="{64801409-DFFD-40B2-960F-3FBCBB0F0580}" destId="{95F86F42-2AEC-41B5-9AEF-571A79E039B0}" srcOrd="5" destOrd="0" presId="urn:microsoft.com/office/officeart/2005/8/layout/radial4"/>
    <dgm:cxn modelId="{4EBAEA65-B5EB-4B90-83C2-D462F38E07E7}" type="presParOf" srcId="{64801409-DFFD-40B2-960F-3FBCBB0F0580}" destId="{04546403-0487-4BF9-B141-13C5246A2F35}" srcOrd="6" destOrd="0" presId="urn:microsoft.com/office/officeart/2005/8/layout/radial4"/>
    <dgm:cxn modelId="{2E403884-8F83-4FC4-84B6-5883FF14BF84}" type="presParOf" srcId="{64801409-DFFD-40B2-960F-3FBCBB0F0580}" destId="{AF9A0CA9-2B20-4FC6-8B0B-55318EEBAD91}" srcOrd="7" destOrd="0" presId="urn:microsoft.com/office/officeart/2005/8/layout/radial4"/>
    <dgm:cxn modelId="{25A7466D-EB75-43A7-B8AC-F029F4BDEFB8}" type="presParOf" srcId="{64801409-DFFD-40B2-960F-3FBCBB0F0580}" destId="{DF5EC94F-51A2-4077-9C29-6234A7C1C0BD}" srcOrd="8" destOrd="0" presId="urn:microsoft.com/office/officeart/2005/8/layout/radial4"/>
    <dgm:cxn modelId="{E170E2A1-2AE2-4B09-9708-5ABFF4B9F385}" type="presParOf" srcId="{64801409-DFFD-40B2-960F-3FBCBB0F0580}" destId="{9714B57B-C197-406B-B6A2-06940538586B}" srcOrd="9" destOrd="0" presId="urn:microsoft.com/office/officeart/2005/8/layout/radial4"/>
    <dgm:cxn modelId="{63254EB1-CC88-4530-86EA-7CCA83738941}" type="presParOf" srcId="{64801409-DFFD-40B2-960F-3FBCBB0F0580}" destId="{31557CF2-F139-4099-AB57-FD8356DE0A28}" srcOrd="10" destOrd="0" presId="urn:microsoft.com/office/officeart/2005/8/layout/radial4"/>
    <dgm:cxn modelId="{90FA4125-3B86-4D81-B0BE-C73A9F37EC22}" type="presParOf" srcId="{64801409-DFFD-40B2-960F-3FBCBB0F0580}" destId="{63DB1926-FBB5-46B5-AE8A-147B0EFE6452}" srcOrd="11" destOrd="0" presId="urn:microsoft.com/office/officeart/2005/8/layout/radial4"/>
    <dgm:cxn modelId="{F57429E8-F06D-4903-AA59-53E7D1A667A0}" type="presParOf" srcId="{64801409-DFFD-40B2-960F-3FBCBB0F0580}" destId="{439463A8-B5BA-43C1-ACEE-D79BC7FF07C4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E4E668-A2D4-4766-9855-DA53EE562230}">
      <dsp:nvSpPr>
        <dsp:cNvPr id="0" name=""/>
        <dsp:cNvSpPr/>
      </dsp:nvSpPr>
      <dsp:spPr>
        <a:xfrm>
          <a:off x="0" y="0"/>
          <a:ext cx="976824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C8DBBB-3568-4C47-89BB-AA4614C6A4BF}">
      <dsp:nvSpPr>
        <dsp:cNvPr id="0" name=""/>
        <dsp:cNvSpPr/>
      </dsp:nvSpPr>
      <dsp:spPr>
        <a:xfrm>
          <a:off x="0" y="0"/>
          <a:ext cx="1953649" cy="41242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b="1" i="1" kern="1200"/>
            <a:t>Today’s Agenda</a:t>
          </a:r>
          <a:endParaRPr lang="en-US" sz="3800" kern="1200"/>
        </a:p>
      </dsp:txBody>
      <dsp:txXfrm>
        <a:off x="0" y="0"/>
        <a:ext cx="1953649" cy="4124206"/>
      </dsp:txXfrm>
    </dsp:sp>
    <dsp:sp modelId="{6840F751-6F39-48CD-A71F-4048911AEAD8}">
      <dsp:nvSpPr>
        <dsp:cNvPr id="0" name=""/>
        <dsp:cNvSpPr/>
      </dsp:nvSpPr>
      <dsp:spPr>
        <a:xfrm>
          <a:off x="2100173" y="48481"/>
          <a:ext cx="7668074" cy="9696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/>
            <a:t>The Strategic Role of HR</a:t>
          </a:r>
          <a:endParaRPr lang="en-US" sz="4400" kern="1200"/>
        </a:p>
      </dsp:txBody>
      <dsp:txXfrm>
        <a:off x="2100173" y="48481"/>
        <a:ext cx="7668074" cy="969631"/>
      </dsp:txXfrm>
    </dsp:sp>
    <dsp:sp modelId="{49A36FA4-7444-44C2-90CC-0DFDD46F6C84}">
      <dsp:nvSpPr>
        <dsp:cNvPr id="0" name=""/>
        <dsp:cNvSpPr/>
      </dsp:nvSpPr>
      <dsp:spPr>
        <a:xfrm>
          <a:off x="1953649" y="1018113"/>
          <a:ext cx="7814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0195E1-F784-4F56-9E7B-F360D03CC83A}">
      <dsp:nvSpPr>
        <dsp:cNvPr id="0" name=""/>
        <dsp:cNvSpPr/>
      </dsp:nvSpPr>
      <dsp:spPr>
        <a:xfrm>
          <a:off x="2100173" y="1066594"/>
          <a:ext cx="7668074" cy="9696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/>
            <a:t>Competencies Deep Dive</a:t>
          </a:r>
          <a:endParaRPr lang="en-US" sz="4400" kern="1200"/>
        </a:p>
      </dsp:txBody>
      <dsp:txXfrm>
        <a:off x="2100173" y="1066594"/>
        <a:ext cx="7668074" cy="969631"/>
      </dsp:txXfrm>
    </dsp:sp>
    <dsp:sp modelId="{867836F6-334E-41CB-AD56-F69A79DCF9EF}">
      <dsp:nvSpPr>
        <dsp:cNvPr id="0" name=""/>
        <dsp:cNvSpPr/>
      </dsp:nvSpPr>
      <dsp:spPr>
        <a:xfrm>
          <a:off x="1953649" y="2036226"/>
          <a:ext cx="7814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C757BB-1114-44AA-B3B7-00DA28ADCDD5}">
      <dsp:nvSpPr>
        <dsp:cNvPr id="0" name=""/>
        <dsp:cNvSpPr/>
      </dsp:nvSpPr>
      <dsp:spPr>
        <a:xfrm>
          <a:off x="2100173" y="2084707"/>
          <a:ext cx="7668074" cy="9696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/>
            <a:t>HR Department Models</a:t>
          </a:r>
          <a:endParaRPr lang="en-US" sz="4400" kern="1200"/>
        </a:p>
      </dsp:txBody>
      <dsp:txXfrm>
        <a:off x="2100173" y="2084707"/>
        <a:ext cx="7668074" cy="969631"/>
      </dsp:txXfrm>
    </dsp:sp>
    <dsp:sp modelId="{0F037114-82A7-4846-A975-7418CD78D2E6}">
      <dsp:nvSpPr>
        <dsp:cNvPr id="0" name=""/>
        <dsp:cNvSpPr/>
      </dsp:nvSpPr>
      <dsp:spPr>
        <a:xfrm>
          <a:off x="1953649" y="3054339"/>
          <a:ext cx="7814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62FFD5-0690-4987-80EC-D61A1387B068}">
      <dsp:nvSpPr>
        <dsp:cNvPr id="0" name=""/>
        <dsp:cNvSpPr/>
      </dsp:nvSpPr>
      <dsp:spPr>
        <a:xfrm>
          <a:off x="2100173" y="3102820"/>
          <a:ext cx="7668074" cy="9696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/>
            <a:t>Q&amp;A</a:t>
          </a:r>
          <a:endParaRPr lang="en-US" sz="4400" kern="1200"/>
        </a:p>
      </dsp:txBody>
      <dsp:txXfrm>
        <a:off x="2100173" y="3102820"/>
        <a:ext cx="7668074" cy="969631"/>
      </dsp:txXfrm>
    </dsp:sp>
    <dsp:sp modelId="{1300E900-10DA-4C1D-AB6F-BC2F9CA1622A}">
      <dsp:nvSpPr>
        <dsp:cNvPr id="0" name=""/>
        <dsp:cNvSpPr/>
      </dsp:nvSpPr>
      <dsp:spPr>
        <a:xfrm>
          <a:off x="1953649" y="4072452"/>
          <a:ext cx="7814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BA7407-D062-4EF9-8DA2-A1AD805BABCF}">
      <dsp:nvSpPr>
        <dsp:cNvPr id="0" name=""/>
        <dsp:cNvSpPr/>
      </dsp:nvSpPr>
      <dsp:spPr>
        <a:xfrm>
          <a:off x="3078480" y="2213677"/>
          <a:ext cx="2178047" cy="3780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004"/>
              </a:lnTo>
              <a:lnTo>
                <a:pt x="2178047" y="189004"/>
              </a:lnTo>
              <a:lnTo>
                <a:pt x="2178047" y="37800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AEA0D6-DC35-4094-AB0B-EFF2D23FCA8C}">
      <dsp:nvSpPr>
        <dsp:cNvPr id="0" name=""/>
        <dsp:cNvSpPr/>
      </dsp:nvSpPr>
      <dsp:spPr>
        <a:xfrm>
          <a:off x="3032760" y="2213677"/>
          <a:ext cx="91440" cy="3780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800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FCB99-DD27-4387-A4DA-ACBAFAF62204}">
      <dsp:nvSpPr>
        <dsp:cNvPr id="0" name=""/>
        <dsp:cNvSpPr/>
      </dsp:nvSpPr>
      <dsp:spPr>
        <a:xfrm>
          <a:off x="900432" y="2213677"/>
          <a:ext cx="2178047" cy="378008"/>
        </a:xfrm>
        <a:custGeom>
          <a:avLst/>
          <a:gdLst/>
          <a:ahLst/>
          <a:cxnLst/>
          <a:rect l="0" t="0" r="0" b="0"/>
          <a:pathLst>
            <a:path>
              <a:moveTo>
                <a:pt x="2178047" y="0"/>
              </a:moveTo>
              <a:lnTo>
                <a:pt x="2178047" y="189004"/>
              </a:lnTo>
              <a:lnTo>
                <a:pt x="0" y="189004"/>
              </a:lnTo>
              <a:lnTo>
                <a:pt x="0" y="37800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810A8-2F27-4BEB-ADB0-395FAF343DFE}">
      <dsp:nvSpPr>
        <dsp:cNvPr id="0" name=""/>
        <dsp:cNvSpPr/>
      </dsp:nvSpPr>
      <dsp:spPr>
        <a:xfrm>
          <a:off x="2178460" y="1313657"/>
          <a:ext cx="1800038" cy="9000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CEO/ED</a:t>
          </a:r>
        </a:p>
      </dsp:txBody>
      <dsp:txXfrm>
        <a:off x="2178460" y="1313657"/>
        <a:ext cx="1800038" cy="900019"/>
      </dsp:txXfrm>
    </dsp:sp>
    <dsp:sp modelId="{580239FC-0C7D-4ACC-8E06-F6EA19549FBC}">
      <dsp:nvSpPr>
        <dsp:cNvPr id="0" name=""/>
        <dsp:cNvSpPr/>
      </dsp:nvSpPr>
      <dsp:spPr>
        <a:xfrm>
          <a:off x="413" y="2591685"/>
          <a:ext cx="1800038" cy="9000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HR</a:t>
          </a:r>
        </a:p>
      </dsp:txBody>
      <dsp:txXfrm>
        <a:off x="413" y="2591685"/>
        <a:ext cx="1800038" cy="900019"/>
      </dsp:txXfrm>
    </dsp:sp>
    <dsp:sp modelId="{C89D44B4-7709-4C16-B873-0E567E2C3CD9}">
      <dsp:nvSpPr>
        <dsp:cNvPr id="0" name=""/>
        <dsp:cNvSpPr/>
      </dsp:nvSpPr>
      <dsp:spPr>
        <a:xfrm>
          <a:off x="2178460" y="2591685"/>
          <a:ext cx="1800038" cy="9000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Peer Dept</a:t>
          </a:r>
        </a:p>
      </dsp:txBody>
      <dsp:txXfrm>
        <a:off x="2178460" y="2591685"/>
        <a:ext cx="1800038" cy="900019"/>
      </dsp:txXfrm>
    </dsp:sp>
    <dsp:sp modelId="{CE927FB1-E660-4B58-B7E4-CE38373FA969}">
      <dsp:nvSpPr>
        <dsp:cNvPr id="0" name=""/>
        <dsp:cNvSpPr/>
      </dsp:nvSpPr>
      <dsp:spPr>
        <a:xfrm>
          <a:off x="4356507" y="2591685"/>
          <a:ext cx="1800038" cy="9000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Peer Dept</a:t>
          </a:r>
        </a:p>
      </dsp:txBody>
      <dsp:txXfrm>
        <a:off x="4356507" y="2591685"/>
        <a:ext cx="1800038" cy="90001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875D7-5616-44B2-BC8F-9486E72897EC}">
      <dsp:nvSpPr>
        <dsp:cNvPr id="0" name=""/>
        <dsp:cNvSpPr/>
      </dsp:nvSpPr>
      <dsp:spPr>
        <a:xfrm>
          <a:off x="1401979" y="2741773"/>
          <a:ext cx="339662" cy="1041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1633"/>
              </a:lnTo>
              <a:lnTo>
                <a:pt x="339662" y="1041633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FCB99-DD27-4387-A4DA-ACBAFAF62204}">
      <dsp:nvSpPr>
        <dsp:cNvPr id="0" name=""/>
        <dsp:cNvSpPr/>
      </dsp:nvSpPr>
      <dsp:spPr>
        <a:xfrm>
          <a:off x="2262027" y="1134035"/>
          <a:ext cx="91440" cy="4755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552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810A8-2F27-4BEB-ADB0-395FAF343DFE}">
      <dsp:nvSpPr>
        <dsp:cNvPr id="0" name=""/>
        <dsp:cNvSpPr/>
      </dsp:nvSpPr>
      <dsp:spPr>
        <a:xfrm>
          <a:off x="1175537" y="1825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CEO/ED</a:t>
          </a:r>
        </a:p>
      </dsp:txBody>
      <dsp:txXfrm>
        <a:off x="1175537" y="1825"/>
        <a:ext cx="2264419" cy="1132209"/>
      </dsp:txXfrm>
    </dsp:sp>
    <dsp:sp modelId="{580239FC-0C7D-4ACC-8E06-F6EA19549FBC}">
      <dsp:nvSpPr>
        <dsp:cNvPr id="0" name=""/>
        <dsp:cNvSpPr/>
      </dsp:nvSpPr>
      <dsp:spPr>
        <a:xfrm>
          <a:off x="1175537" y="1609564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Senior Leadership</a:t>
          </a:r>
        </a:p>
      </dsp:txBody>
      <dsp:txXfrm>
        <a:off x="1175537" y="1609564"/>
        <a:ext cx="2264419" cy="1132209"/>
      </dsp:txXfrm>
    </dsp:sp>
    <dsp:sp modelId="{AA3448EC-46DE-4FB8-80E3-ED71FFA33256}">
      <dsp:nvSpPr>
        <dsp:cNvPr id="0" name=""/>
        <dsp:cNvSpPr/>
      </dsp:nvSpPr>
      <dsp:spPr>
        <a:xfrm>
          <a:off x="1741642" y="3217302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HR</a:t>
          </a:r>
        </a:p>
      </dsp:txBody>
      <dsp:txXfrm>
        <a:off x="1741642" y="3217302"/>
        <a:ext cx="2264419" cy="113220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875D7-5616-44B2-BC8F-9486E72897EC}">
      <dsp:nvSpPr>
        <dsp:cNvPr id="0" name=""/>
        <dsp:cNvSpPr/>
      </dsp:nvSpPr>
      <dsp:spPr>
        <a:xfrm>
          <a:off x="1401979" y="2741773"/>
          <a:ext cx="339662" cy="1041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1633"/>
              </a:lnTo>
              <a:lnTo>
                <a:pt x="339662" y="1041633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FCB99-DD27-4387-A4DA-ACBAFAF62204}">
      <dsp:nvSpPr>
        <dsp:cNvPr id="0" name=""/>
        <dsp:cNvSpPr/>
      </dsp:nvSpPr>
      <dsp:spPr>
        <a:xfrm>
          <a:off x="2262027" y="1134035"/>
          <a:ext cx="91440" cy="4755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552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810A8-2F27-4BEB-ADB0-395FAF343DFE}">
      <dsp:nvSpPr>
        <dsp:cNvPr id="0" name=""/>
        <dsp:cNvSpPr/>
      </dsp:nvSpPr>
      <dsp:spPr>
        <a:xfrm>
          <a:off x="1175537" y="1825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COO</a:t>
          </a:r>
        </a:p>
      </dsp:txBody>
      <dsp:txXfrm>
        <a:off x="1175537" y="1825"/>
        <a:ext cx="2264419" cy="1132209"/>
      </dsp:txXfrm>
    </dsp:sp>
    <dsp:sp modelId="{580239FC-0C7D-4ACC-8E06-F6EA19549FBC}">
      <dsp:nvSpPr>
        <dsp:cNvPr id="0" name=""/>
        <dsp:cNvSpPr/>
      </dsp:nvSpPr>
      <dsp:spPr>
        <a:xfrm>
          <a:off x="1175537" y="1609564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HR/IT Director</a:t>
          </a:r>
        </a:p>
      </dsp:txBody>
      <dsp:txXfrm>
        <a:off x="1175537" y="1609564"/>
        <a:ext cx="2264419" cy="1132209"/>
      </dsp:txXfrm>
    </dsp:sp>
    <dsp:sp modelId="{AA3448EC-46DE-4FB8-80E3-ED71FFA33256}">
      <dsp:nvSpPr>
        <dsp:cNvPr id="0" name=""/>
        <dsp:cNvSpPr/>
      </dsp:nvSpPr>
      <dsp:spPr>
        <a:xfrm>
          <a:off x="1741642" y="3217302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HR Specialist</a:t>
          </a:r>
        </a:p>
      </dsp:txBody>
      <dsp:txXfrm>
        <a:off x="1741642" y="3217302"/>
        <a:ext cx="2264419" cy="113220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875D7-5616-44B2-BC8F-9486E72897EC}">
      <dsp:nvSpPr>
        <dsp:cNvPr id="0" name=""/>
        <dsp:cNvSpPr/>
      </dsp:nvSpPr>
      <dsp:spPr>
        <a:xfrm>
          <a:off x="1401979" y="2741773"/>
          <a:ext cx="339662" cy="1041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1633"/>
              </a:lnTo>
              <a:lnTo>
                <a:pt x="339662" y="1041633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FCB99-DD27-4387-A4DA-ACBAFAF62204}">
      <dsp:nvSpPr>
        <dsp:cNvPr id="0" name=""/>
        <dsp:cNvSpPr/>
      </dsp:nvSpPr>
      <dsp:spPr>
        <a:xfrm>
          <a:off x="2262027" y="1134035"/>
          <a:ext cx="91440" cy="4755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552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810A8-2F27-4BEB-ADB0-395FAF343DFE}">
      <dsp:nvSpPr>
        <dsp:cNvPr id="0" name=""/>
        <dsp:cNvSpPr/>
      </dsp:nvSpPr>
      <dsp:spPr>
        <a:xfrm>
          <a:off x="1175537" y="1825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Finance Director</a:t>
          </a:r>
        </a:p>
      </dsp:txBody>
      <dsp:txXfrm>
        <a:off x="1175537" y="1825"/>
        <a:ext cx="2264419" cy="1132209"/>
      </dsp:txXfrm>
    </dsp:sp>
    <dsp:sp modelId="{580239FC-0C7D-4ACC-8E06-F6EA19549FBC}">
      <dsp:nvSpPr>
        <dsp:cNvPr id="0" name=""/>
        <dsp:cNvSpPr/>
      </dsp:nvSpPr>
      <dsp:spPr>
        <a:xfrm>
          <a:off x="1175537" y="1609564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HR Manager</a:t>
          </a:r>
        </a:p>
      </dsp:txBody>
      <dsp:txXfrm>
        <a:off x="1175537" y="1609564"/>
        <a:ext cx="2264419" cy="1132209"/>
      </dsp:txXfrm>
    </dsp:sp>
    <dsp:sp modelId="{AA3448EC-46DE-4FB8-80E3-ED71FFA33256}">
      <dsp:nvSpPr>
        <dsp:cNvPr id="0" name=""/>
        <dsp:cNvSpPr/>
      </dsp:nvSpPr>
      <dsp:spPr>
        <a:xfrm>
          <a:off x="1741642" y="3217302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HR Coordinator </a:t>
          </a:r>
        </a:p>
      </dsp:txBody>
      <dsp:txXfrm>
        <a:off x="1741642" y="3217302"/>
        <a:ext cx="2264419" cy="113220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875D7-5616-44B2-BC8F-9486E72897EC}">
      <dsp:nvSpPr>
        <dsp:cNvPr id="0" name=""/>
        <dsp:cNvSpPr/>
      </dsp:nvSpPr>
      <dsp:spPr>
        <a:xfrm>
          <a:off x="1401979" y="2741773"/>
          <a:ext cx="339662" cy="1041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1633"/>
              </a:lnTo>
              <a:lnTo>
                <a:pt x="339662" y="1041633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FCB99-DD27-4387-A4DA-ACBAFAF62204}">
      <dsp:nvSpPr>
        <dsp:cNvPr id="0" name=""/>
        <dsp:cNvSpPr/>
      </dsp:nvSpPr>
      <dsp:spPr>
        <a:xfrm>
          <a:off x="2262027" y="1134035"/>
          <a:ext cx="91440" cy="4755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552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810A8-2F27-4BEB-ADB0-395FAF343DFE}">
      <dsp:nvSpPr>
        <dsp:cNvPr id="0" name=""/>
        <dsp:cNvSpPr/>
      </dsp:nvSpPr>
      <dsp:spPr>
        <a:xfrm>
          <a:off x="1175537" y="1825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HR Director/VP</a:t>
          </a:r>
        </a:p>
      </dsp:txBody>
      <dsp:txXfrm>
        <a:off x="1175537" y="1825"/>
        <a:ext cx="2264419" cy="1132209"/>
      </dsp:txXfrm>
    </dsp:sp>
    <dsp:sp modelId="{580239FC-0C7D-4ACC-8E06-F6EA19549FBC}">
      <dsp:nvSpPr>
        <dsp:cNvPr id="0" name=""/>
        <dsp:cNvSpPr/>
      </dsp:nvSpPr>
      <dsp:spPr>
        <a:xfrm>
          <a:off x="1175537" y="1609564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HR Specialist</a:t>
          </a:r>
        </a:p>
      </dsp:txBody>
      <dsp:txXfrm>
        <a:off x="1175537" y="1609564"/>
        <a:ext cx="2264419" cy="1132209"/>
      </dsp:txXfrm>
    </dsp:sp>
    <dsp:sp modelId="{AA3448EC-46DE-4FB8-80E3-ED71FFA33256}">
      <dsp:nvSpPr>
        <dsp:cNvPr id="0" name=""/>
        <dsp:cNvSpPr/>
      </dsp:nvSpPr>
      <dsp:spPr>
        <a:xfrm>
          <a:off x="1741642" y="3217302"/>
          <a:ext cx="2264419" cy="113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Intern</a:t>
          </a:r>
        </a:p>
      </dsp:txBody>
      <dsp:txXfrm>
        <a:off x="1741642" y="3217302"/>
        <a:ext cx="2264419" cy="11322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148871-51F5-45D4-B005-F8D4DE7D510C}">
      <dsp:nvSpPr>
        <dsp:cNvPr id="0" name=""/>
        <dsp:cNvSpPr/>
      </dsp:nvSpPr>
      <dsp:spPr>
        <a:xfrm rot="5400000">
          <a:off x="-167135" y="167904"/>
          <a:ext cx="1114239" cy="77996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Vision</a:t>
          </a:r>
        </a:p>
      </dsp:txBody>
      <dsp:txXfrm rot="-5400000">
        <a:off x="2" y="390752"/>
        <a:ext cx="779967" cy="334272"/>
      </dsp:txXfrm>
    </dsp:sp>
    <dsp:sp modelId="{604C3370-1512-46E7-913C-96A5B15F5F0D}">
      <dsp:nvSpPr>
        <dsp:cNvPr id="0" name=""/>
        <dsp:cNvSpPr/>
      </dsp:nvSpPr>
      <dsp:spPr>
        <a:xfrm rot="5400000">
          <a:off x="3562519" y="-2782552"/>
          <a:ext cx="724255" cy="6289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What does the future look like? </a:t>
          </a:r>
        </a:p>
      </dsp:txBody>
      <dsp:txXfrm rot="-5400000">
        <a:off x="779967" y="35355"/>
        <a:ext cx="6254005" cy="653545"/>
      </dsp:txXfrm>
    </dsp:sp>
    <dsp:sp modelId="{A75ABB6E-293B-42F5-A31B-4F3A16A4EBDC}">
      <dsp:nvSpPr>
        <dsp:cNvPr id="0" name=""/>
        <dsp:cNvSpPr/>
      </dsp:nvSpPr>
      <dsp:spPr>
        <a:xfrm rot="5400000">
          <a:off x="-167135" y="1165225"/>
          <a:ext cx="1114239" cy="77996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Mission</a:t>
          </a:r>
        </a:p>
      </dsp:txBody>
      <dsp:txXfrm rot="-5400000">
        <a:off x="2" y="1388073"/>
        <a:ext cx="779967" cy="334272"/>
      </dsp:txXfrm>
    </dsp:sp>
    <dsp:sp modelId="{577FC109-6D40-4130-85D5-9FA0D74DEE4D}">
      <dsp:nvSpPr>
        <dsp:cNvPr id="0" name=""/>
        <dsp:cNvSpPr/>
      </dsp:nvSpPr>
      <dsp:spPr>
        <a:xfrm rot="5400000">
          <a:off x="3562519" y="-1784462"/>
          <a:ext cx="724255" cy="6289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Where are we going?</a:t>
          </a:r>
        </a:p>
      </dsp:txBody>
      <dsp:txXfrm rot="-5400000">
        <a:off x="779967" y="1033445"/>
        <a:ext cx="6254005" cy="653545"/>
      </dsp:txXfrm>
    </dsp:sp>
    <dsp:sp modelId="{CB8D6FD5-07BC-40C5-B155-D8EA123D3984}">
      <dsp:nvSpPr>
        <dsp:cNvPr id="0" name=""/>
        <dsp:cNvSpPr/>
      </dsp:nvSpPr>
      <dsp:spPr>
        <a:xfrm rot="5400000">
          <a:off x="-167135" y="2162546"/>
          <a:ext cx="1114239" cy="77996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Business Strategy</a:t>
          </a:r>
        </a:p>
      </dsp:txBody>
      <dsp:txXfrm rot="-5400000">
        <a:off x="2" y="2385394"/>
        <a:ext cx="779967" cy="334272"/>
      </dsp:txXfrm>
    </dsp:sp>
    <dsp:sp modelId="{6754EF57-190B-47E3-808A-A0A351454264}">
      <dsp:nvSpPr>
        <dsp:cNvPr id="0" name=""/>
        <dsp:cNvSpPr/>
      </dsp:nvSpPr>
      <dsp:spPr>
        <a:xfrm rot="5400000">
          <a:off x="3562519" y="-787141"/>
          <a:ext cx="724255" cy="6289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How are we going to get there?</a:t>
          </a:r>
        </a:p>
      </dsp:txBody>
      <dsp:txXfrm rot="-5400000">
        <a:off x="779967" y="2030766"/>
        <a:ext cx="6254005" cy="653545"/>
      </dsp:txXfrm>
    </dsp:sp>
    <dsp:sp modelId="{B611F087-5A4C-4876-BFF1-36CC18333F6C}">
      <dsp:nvSpPr>
        <dsp:cNvPr id="0" name=""/>
        <dsp:cNvSpPr/>
      </dsp:nvSpPr>
      <dsp:spPr>
        <a:xfrm rot="5400000">
          <a:off x="-167135" y="3159867"/>
          <a:ext cx="1114239" cy="77996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Business Plan</a:t>
          </a:r>
        </a:p>
      </dsp:txBody>
      <dsp:txXfrm rot="-5400000">
        <a:off x="2" y="3382715"/>
        <a:ext cx="779967" cy="334272"/>
      </dsp:txXfrm>
    </dsp:sp>
    <dsp:sp modelId="{E263E5FD-7EA9-489E-AC3A-58BAA87189AE}">
      <dsp:nvSpPr>
        <dsp:cNvPr id="0" name=""/>
        <dsp:cNvSpPr/>
      </dsp:nvSpPr>
      <dsp:spPr>
        <a:xfrm rot="5400000">
          <a:off x="3562519" y="210179"/>
          <a:ext cx="724255" cy="6289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What are the numbers over the next X years?</a:t>
          </a:r>
        </a:p>
      </dsp:txBody>
      <dsp:txXfrm rot="-5400000">
        <a:off x="779967" y="3028087"/>
        <a:ext cx="6254005" cy="653545"/>
      </dsp:txXfrm>
    </dsp:sp>
    <dsp:sp modelId="{245190C4-ED1E-4BB3-98BD-9262C6B91596}">
      <dsp:nvSpPr>
        <dsp:cNvPr id="0" name=""/>
        <dsp:cNvSpPr/>
      </dsp:nvSpPr>
      <dsp:spPr>
        <a:xfrm rot="5400000">
          <a:off x="-167135" y="4157188"/>
          <a:ext cx="1114239" cy="77996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Operating Plan</a:t>
          </a:r>
        </a:p>
      </dsp:txBody>
      <dsp:txXfrm rot="-5400000">
        <a:off x="2" y="4380036"/>
        <a:ext cx="779967" cy="334272"/>
      </dsp:txXfrm>
    </dsp:sp>
    <dsp:sp modelId="{D25CAE83-6C07-435C-9E80-A5066707C1F5}">
      <dsp:nvSpPr>
        <dsp:cNvPr id="0" name=""/>
        <dsp:cNvSpPr/>
      </dsp:nvSpPr>
      <dsp:spPr>
        <a:xfrm rot="5400000">
          <a:off x="3562519" y="1207500"/>
          <a:ext cx="724255" cy="6289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What are the current year’s numbers?</a:t>
          </a:r>
        </a:p>
      </dsp:txBody>
      <dsp:txXfrm rot="-5400000">
        <a:off x="779967" y="4025408"/>
        <a:ext cx="6254005" cy="6535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148871-51F5-45D4-B005-F8D4DE7D510C}">
      <dsp:nvSpPr>
        <dsp:cNvPr id="0" name=""/>
        <dsp:cNvSpPr/>
      </dsp:nvSpPr>
      <dsp:spPr>
        <a:xfrm rot="5400000">
          <a:off x="-207517" y="210895"/>
          <a:ext cx="1383451" cy="9684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Vision</a:t>
          </a:r>
        </a:p>
      </dsp:txBody>
      <dsp:txXfrm rot="-5400000">
        <a:off x="1" y="487585"/>
        <a:ext cx="968416" cy="415035"/>
      </dsp:txXfrm>
    </dsp:sp>
    <dsp:sp modelId="{604C3370-1512-46E7-913C-96A5B15F5F0D}">
      <dsp:nvSpPr>
        <dsp:cNvPr id="0" name=""/>
        <dsp:cNvSpPr/>
      </dsp:nvSpPr>
      <dsp:spPr>
        <a:xfrm rot="5400000">
          <a:off x="3569250" y="-2600834"/>
          <a:ext cx="899243" cy="61009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/>
            <a:t>What does the future look like? </a:t>
          </a:r>
        </a:p>
      </dsp:txBody>
      <dsp:txXfrm rot="-5400000">
        <a:off x="968417" y="43896"/>
        <a:ext cx="6057014" cy="811449"/>
      </dsp:txXfrm>
    </dsp:sp>
    <dsp:sp modelId="{A75ABB6E-293B-42F5-A31B-4F3A16A4EBDC}">
      <dsp:nvSpPr>
        <dsp:cNvPr id="0" name=""/>
        <dsp:cNvSpPr/>
      </dsp:nvSpPr>
      <dsp:spPr>
        <a:xfrm rot="5400000">
          <a:off x="-207517" y="1449180"/>
          <a:ext cx="1383451" cy="9684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Mission</a:t>
          </a:r>
        </a:p>
      </dsp:txBody>
      <dsp:txXfrm rot="-5400000">
        <a:off x="1" y="1725870"/>
        <a:ext cx="968416" cy="415035"/>
      </dsp:txXfrm>
    </dsp:sp>
    <dsp:sp modelId="{577FC109-6D40-4130-85D5-9FA0D74DEE4D}">
      <dsp:nvSpPr>
        <dsp:cNvPr id="0" name=""/>
        <dsp:cNvSpPr/>
      </dsp:nvSpPr>
      <dsp:spPr>
        <a:xfrm rot="5400000">
          <a:off x="3569250" y="-1359171"/>
          <a:ext cx="899243" cy="61009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/>
            <a:t>Where are we going?</a:t>
          </a:r>
        </a:p>
      </dsp:txBody>
      <dsp:txXfrm rot="-5400000">
        <a:off x="968417" y="1285559"/>
        <a:ext cx="6057014" cy="811449"/>
      </dsp:txXfrm>
    </dsp:sp>
    <dsp:sp modelId="{CB8D6FD5-07BC-40C5-B155-D8EA123D3984}">
      <dsp:nvSpPr>
        <dsp:cNvPr id="0" name=""/>
        <dsp:cNvSpPr/>
      </dsp:nvSpPr>
      <dsp:spPr>
        <a:xfrm rot="5400000">
          <a:off x="-207517" y="2687464"/>
          <a:ext cx="1383451" cy="9684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Business Strategy</a:t>
          </a:r>
        </a:p>
      </dsp:txBody>
      <dsp:txXfrm rot="-5400000">
        <a:off x="1" y="2964154"/>
        <a:ext cx="968416" cy="415035"/>
      </dsp:txXfrm>
    </dsp:sp>
    <dsp:sp modelId="{6754EF57-190B-47E3-808A-A0A351454264}">
      <dsp:nvSpPr>
        <dsp:cNvPr id="0" name=""/>
        <dsp:cNvSpPr/>
      </dsp:nvSpPr>
      <dsp:spPr>
        <a:xfrm rot="5400000">
          <a:off x="3569250" y="-120887"/>
          <a:ext cx="899243" cy="61009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/>
            <a:t>How are we going to get there?</a:t>
          </a:r>
        </a:p>
      </dsp:txBody>
      <dsp:txXfrm rot="-5400000">
        <a:off x="968417" y="2523843"/>
        <a:ext cx="6057014" cy="811449"/>
      </dsp:txXfrm>
    </dsp:sp>
    <dsp:sp modelId="{B611F087-5A4C-4876-BFF1-36CC18333F6C}">
      <dsp:nvSpPr>
        <dsp:cNvPr id="0" name=""/>
        <dsp:cNvSpPr/>
      </dsp:nvSpPr>
      <dsp:spPr>
        <a:xfrm rot="5400000">
          <a:off x="-207517" y="3925749"/>
          <a:ext cx="1383451" cy="9684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HR Strategy</a:t>
          </a:r>
        </a:p>
      </dsp:txBody>
      <dsp:txXfrm rot="-5400000">
        <a:off x="1" y="4202439"/>
        <a:ext cx="968416" cy="415035"/>
      </dsp:txXfrm>
    </dsp:sp>
    <dsp:sp modelId="{E263E5FD-7EA9-489E-AC3A-58BAA87189AE}">
      <dsp:nvSpPr>
        <dsp:cNvPr id="0" name=""/>
        <dsp:cNvSpPr/>
      </dsp:nvSpPr>
      <dsp:spPr>
        <a:xfrm rot="5400000">
          <a:off x="3569250" y="1117397"/>
          <a:ext cx="899243" cy="61009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/>
            <a:t>How do HR goals align?</a:t>
          </a:r>
        </a:p>
      </dsp:txBody>
      <dsp:txXfrm rot="-5400000">
        <a:off x="968417" y="3762128"/>
        <a:ext cx="6057014" cy="8114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148871-51F5-45D4-B005-F8D4DE7D510C}">
      <dsp:nvSpPr>
        <dsp:cNvPr id="0" name=""/>
        <dsp:cNvSpPr/>
      </dsp:nvSpPr>
      <dsp:spPr>
        <a:xfrm rot="5400000">
          <a:off x="-207517" y="210895"/>
          <a:ext cx="1383451" cy="9684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Vision</a:t>
          </a:r>
        </a:p>
      </dsp:txBody>
      <dsp:txXfrm rot="-5400000">
        <a:off x="1" y="487585"/>
        <a:ext cx="968416" cy="415035"/>
      </dsp:txXfrm>
    </dsp:sp>
    <dsp:sp modelId="{604C3370-1512-46E7-913C-96A5B15F5F0D}">
      <dsp:nvSpPr>
        <dsp:cNvPr id="0" name=""/>
        <dsp:cNvSpPr/>
      </dsp:nvSpPr>
      <dsp:spPr>
        <a:xfrm rot="5400000">
          <a:off x="3569250" y="-2600834"/>
          <a:ext cx="899243" cy="61009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Through faith and community, create transformational moments for everyone who experiences Open Door Mission.</a:t>
          </a:r>
        </a:p>
      </dsp:txBody>
      <dsp:txXfrm rot="-5400000">
        <a:off x="968417" y="43896"/>
        <a:ext cx="6057014" cy="811449"/>
      </dsp:txXfrm>
    </dsp:sp>
    <dsp:sp modelId="{A75ABB6E-293B-42F5-A31B-4F3A16A4EBDC}">
      <dsp:nvSpPr>
        <dsp:cNvPr id="0" name=""/>
        <dsp:cNvSpPr/>
      </dsp:nvSpPr>
      <dsp:spPr>
        <a:xfrm rot="5400000">
          <a:off x="-207517" y="1449180"/>
          <a:ext cx="1383451" cy="9684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Mission</a:t>
          </a:r>
        </a:p>
      </dsp:txBody>
      <dsp:txXfrm rot="-5400000">
        <a:off x="1" y="1725870"/>
        <a:ext cx="968416" cy="415035"/>
      </dsp:txXfrm>
    </dsp:sp>
    <dsp:sp modelId="{577FC109-6D40-4130-85D5-9FA0D74DEE4D}">
      <dsp:nvSpPr>
        <dsp:cNvPr id="0" name=""/>
        <dsp:cNvSpPr/>
      </dsp:nvSpPr>
      <dsp:spPr>
        <a:xfrm rot="5400000">
          <a:off x="3569250" y="-1359171"/>
          <a:ext cx="899243" cy="61009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Provide the spiritual, physical, and emotional needs of the impoverished men, women and children in Rochester, NY</a:t>
          </a:r>
        </a:p>
      </dsp:txBody>
      <dsp:txXfrm rot="-5400000">
        <a:off x="968417" y="1285559"/>
        <a:ext cx="6057014" cy="811449"/>
      </dsp:txXfrm>
    </dsp:sp>
    <dsp:sp modelId="{CB8D6FD5-07BC-40C5-B155-D8EA123D3984}">
      <dsp:nvSpPr>
        <dsp:cNvPr id="0" name=""/>
        <dsp:cNvSpPr/>
      </dsp:nvSpPr>
      <dsp:spPr>
        <a:xfrm rot="5400000">
          <a:off x="-207517" y="2687464"/>
          <a:ext cx="1383451" cy="9684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Business Strategy</a:t>
          </a:r>
        </a:p>
      </dsp:txBody>
      <dsp:txXfrm rot="-5400000">
        <a:off x="1" y="2964154"/>
        <a:ext cx="968416" cy="415035"/>
      </dsp:txXfrm>
    </dsp:sp>
    <dsp:sp modelId="{6754EF57-190B-47E3-808A-A0A351454264}">
      <dsp:nvSpPr>
        <dsp:cNvPr id="0" name=""/>
        <dsp:cNvSpPr/>
      </dsp:nvSpPr>
      <dsp:spPr>
        <a:xfrm rot="5400000">
          <a:off x="3569250" y="-120887"/>
          <a:ext cx="899243" cy="61009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To address Rochester’s childhood poverty, expand services to include transitional housing for women and their children</a:t>
          </a:r>
        </a:p>
      </dsp:txBody>
      <dsp:txXfrm rot="-5400000">
        <a:off x="968417" y="2523843"/>
        <a:ext cx="6057014" cy="811449"/>
      </dsp:txXfrm>
    </dsp:sp>
    <dsp:sp modelId="{B611F087-5A4C-4876-BFF1-36CC18333F6C}">
      <dsp:nvSpPr>
        <dsp:cNvPr id="0" name=""/>
        <dsp:cNvSpPr/>
      </dsp:nvSpPr>
      <dsp:spPr>
        <a:xfrm rot="5400000">
          <a:off x="-207517" y="3925749"/>
          <a:ext cx="1383451" cy="9684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HR Strategy</a:t>
          </a:r>
        </a:p>
      </dsp:txBody>
      <dsp:txXfrm rot="-5400000">
        <a:off x="1" y="4202439"/>
        <a:ext cx="968416" cy="415035"/>
      </dsp:txXfrm>
    </dsp:sp>
    <dsp:sp modelId="{E263E5FD-7EA9-489E-AC3A-58BAA87189AE}">
      <dsp:nvSpPr>
        <dsp:cNvPr id="0" name=""/>
        <dsp:cNvSpPr/>
      </dsp:nvSpPr>
      <dsp:spPr>
        <a:xfrm rot="5400000">
          <a:off x="3569250" y="1117397"/>
          <a:ext cx="899243" cy="61009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Increased staffing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Additional technology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Multi-site considerations: training, time keeping, meals, scheduling</a:t>
          </a:r>
        </a:p>
      </dsp:txBody>
      <dsp:txXfrm rot="-5400000">
        <a:off x="968417" y="3762128"/>
        <a:ext cx="6057014" cy="8114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E46C8-3B70-4C84-9065-87AC12FB0F99}">
      <dsp:nvSpPr>
        <dsp:cNvPr id="0" name=""/>
        <dsp:cNvSpPr/>
      </dsp:nvSpPr>
      <dsp:spPr>
        <a:xfrm>
          <a:off x="1449051" y="228545"/>
          <a:ext cx="666826" cy="6668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B24E7A-0840-40B1-AAA5-C9B2DE5BBE07}">
      <dsp:nvSpPr>
        <dsp:cNvPr id="0" name=""/>
        <dsp:cNvSpPr/>
      </dsp:nvSpPr>
      <dsp:spPr>
        <a:xfrm>
          <a:off x="1041546" y="1117712"/>
          <a:ext cx="1481835" cy="59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Active Listening</a:t>
          </a:r>
          <a:endParaRPr lang="en-US" sz="1500" kern="1200"/>
        </a:p>
      </dsp:txBody>
      <dsp:txXfrm>
        <a:off x="1041546" y="1117712"/>
        <a:ext cx="1481835" cy="592734"/>
      </dsp:txXfrm>
    </dsp:sp>
    <dsp:sp modelId="{FB60DC1C-46C0-4BEF-9B4F-B8452EB345A4}">
      <dsp:nvSpPr>
        <dsp:cNvPr id="0" name=""/>
        <dsp:cNvSpPr/>
      </dsp:nvSpPr>
      <dsp:spPr>
        <a:xfrm>
          <a:off x="3190208" y="228545"/>
          <a:ext cx="666826" cy="6668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6272E0-9391-4777-BC8C-855779052885}">
      <dsp:nvSpPr>
        <dsp:cNvPr id="0" name=""/>
        <dsp:cNvSpPr/>
      </dsp:nvSpPr>
      <dsp:spPr>
        <a:xfrm>
          <a:off x="2782703" y="1117712"/>
          <a:ext cx="1481835" cy="59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Business Acumen</a:t>
          </a:r>
          <a:endParaRPr lang="en-US" sz="1500" kern="1200"/>
        </a:p>
      </dsp:txBody>
      <dsp:txXfrm>
        <a:off x="2782703" y="1117712"/>
        <a:ext cx="1481835" cy="592734"/>
      </dsp:txXfrm>
    </dsp:sp>
    <dsp:sp modelId="{F398AF8F-F016-4724-B2B3-2ED15BBA3C5C}">
      <dsp:nvSpPr>
        <dsp:cNvPr id="0" name=""/>
        <dsp:cNvSpPr/>
      </dsp:nvSpPr>
      <dsp:spPr>
        <a:xfrm>
          <a:off x="4931365" y="228545"/>
          <a:ext cx="666826" cy="6668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012DA7-A30B-4884-BA12-26944823FD63}">
      <dsp:nvSpPr>
        <dsp:cNvPr id="0" name=""/>
        <dsp:cNvSpPr/>
      </dsp:nvSpPr>
      <dsp:spPr>
        <a:xfrm>
          <a:off x="4523860" y="1117712"/>
          <a:ext cx="1481835" cy="59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Communication</a:t>
          </a:r>
          <a:endParaRPr lang="en-US" sz="1500" kern="1200"/>
        </a:p>
      </dsp:txBody>
      <dsp:txXfrm>
        <a:off x="4523860" y="1117712"/>
        <a:ext cx="1481835" cy="592734"/>
      </dsp:txXfrm>
    </dsp:sp>
    <dsp:sp modelId="{8C5EAF53-0C41-4930-B19C-727B0E1C7DCB}">
      <dsp:nvSpPr>
        <dsp:cNvPr id="0" name=""/>
        <dsp:cNvSpPr/>
      </dsp:nvSpPr>
      <dsp:spPr>
        <a:xfrm>
          <a:off x="6672522" y="228545"/>
          <a:ext cx="666826" cy="66682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A539D2-A526-47DB-AD83-992EF6B40ED8}">
      <dsp:nvSpPr>
        <dsp:cNvPr id="0" name=""/>
        <dsp:cNvSpPr/>
      </dsp:nvSpPr>
      <dsp:spPr>
        <a:xfrm>
          <a:off x="6265017" y="1117712"/>
          <a:ext cx="1481835" cy="59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Delegation</a:t>
          </a:r>
          <a:endParaRPr lang="en-US" sz="1500" kern="1200"/>
        </a:p>
      </dsp:txBody>
      <dsp:txXfrm>
        <a:off x="6265017" y="1117712"/>
        <a:ext cx="1481835" cy="5927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2615D4-A4FC-432B-AC19-0F959C9E8851}">
      <dsp:nvSpPr>
        <dsp:cNvPr id="0" name=""/>
        <dsp:cNvSpPr/>
      </dsp:nvSpPr>
      <dsp:spPr>
        <a:xfrm rot="16200000">
          <a:off x="762338" y="-762338"/>
          <a:ext cx="2525099" cy="404977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Strength</a:t>
          </a:r>
        </a:p>
      </dsp:txBody>
      <dsp:txXfrm rot="5400000">
        <a:off x="-1" y="1"/>
        <a:ext cx="4049776" cy="1893824"/>
      </dsp:txXfrm>
    </dsp:sp>
    <dsp:sp modelId="{F1A14A4D-B9B2-4DB1-8B06-94C097A3A0A0}">
      <dsp:nvSpPr>
        <dsp:cNvPr id="0" name=""/>
        <dsp:cNvSpPr/>
      </dsp:nvSpPr>
      <dsp:spPr>
        <a:xfrm>
          <a:off x="4049776" y="0"/>
          <a:ext cx="4049776" cy="252509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Weakness</a:t>
          </a:r>
        </a:p>
      </dsp:txBody>
      <dsp:txXfrm>
        <a:off x="4049776" y="0"/>
        <a:ext cx="4049776" cy="1893824"/>
      </dsp:txXfrm>
    </dsp:sp>
    <dsp:sp modelId="{44BB0FBA-3435-4E37-B169-E3068C9A0723}">
      <dsp:nvSpPr>
        <dsp:cNvPr id="0" name=""/>
        <dsp:cNvSpPr/>
      </dsp:nvSpPr>
      <dsp:spPr>
        <a:xfrm rot="10800000">
          <a:off x="0" y="2525099"/>
          <a:ext cx="4049776" cy="252509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Opportunities</a:t>
          </a:r>
        </a:p>
      </dsp:txBody>
      <dsp:txXfrm rot="10800000">
        <a:off x="0" y="3156373"/>
        <a:ext cx="4049776" cy="1893824"/>
      </dsp:txXfrm>
    </dsp:sp>
    <dsp:sp modelId="{DA9592BE-0A87-4C31-AA4C-3A9C2661CF5C}">
      <dsp:nvSpPr>
        <dsp:cNvPr id="0" name=""/>
        <dsp:cNvSpPr/>
      </dsp:nvSpPr>
      <dsp:spPr>
        <a:xfrm rot="5400000">
          <a:off x="4812114" y="1762760"/>
          <a:ext cx="2525099" cy="404977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Threats</a:t>
          </a:r>
        </a:p>
      </dsp:txBody>
      <dsp:txXfrm rot="-5400000">
        <a:off x="4049775" y="3156373"/>
        <a:ext cx="4049776" cy="1893824"/>
      </dsp:txXfrm>
    </dsp:sp>
    <dsp:sp modelId="{FC686113-4ADE-4C4C-AED4-582BD73DDB48}">
      <dsp:nvSpPr>
        <dsp:cNvPr id="0" name=""/>
        <dsp:cNvSpPr/>
      </dsp:nvSpPr>
      <dsp:spPr>
        <a:xfrm>
          <a:off x="2834843" y="1893824"/>
          <a:ext cx="2429865" cy="1262549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Future State</a:t>
          </a:r>
        </a:p>
      </dsp:txBody>
      <dsp:txXfrm>
        <a:off x="2896476" y="1955457"/>
        <a:ext cx="2306599" cy="113928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0182DF-7FF4-425F-BA88-03AD832D2524}">
      <dsp:nvSpPr>
        <dsp:cNvPr id="0" name=""/>
        <dsp:cNvSpPr/>
      </dsp:nvSpPr>
      <dsp:spPr>
        <a:xfrm>
          <a:off x="868664" y="1453"/>
          <a:ext cx="1039025" cy="10390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6D6F6C-A30C-46B8-98E3-3D7A101CB5C7}">
      <dsp:nvSpPr>
        <dsp:cNvPr id="0" name=""/>
        <dsp:cNvSpPr/>
      </dsp:nvSpPr>
      <dsp:spPr>
        <a:xfrm>
          <a:off x="1090095" y="222885"/>
          <a:ext cx="596162" cy="5961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A9BAC0-C73B-4187-A2F8-010C22711A97}">
      <dsp:nvSpPr>
        <dsp:cNvPr id="0" name=""/>
        <dsp:cNvSpPr/>
      </dsp:nvSpPr>
      <dsp:spPr>
        <a:xfrm>
          <a:off x="536516" y="1364109"/>
          <a:ext cx="1703320" cy="681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Employee File Management</a:t>
          </a:r>
        </a:p>
      </dsp:txBody>
      <dsp:txXfrm>
        <a:off x="536516" y="1364109"/>
        <a:ext cx="1703320" cy="681328"/>
      </dsp:txXfrm>
    </dsp:sp>
    <dsp:sp modelId="{1C1B7ED1-4A52-4C9C-92CA-F6DF769A3E22}">
      <dsp:nvSpPr>
        <dsp:cNvPr id="0" name=""/>
        <dsp:cNvSpPr/>
      </dsp:nvSpPr>
      <dsp:spPr>
        <a:xfrm>
          <a:off x="2870065" y="1453"/>
          <a:ext cx="1039025" cy="103902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EC1B21-0064-4542-9215-A12E409AD97F}">
      <dsp:nvSpPr>
        <dsp:cNvPr id="0" name=""/>
        <dsp:cNvSpPr/>
      </dsp:nvSpPr>
      <dsp:spPr>
        <a:xfrm>
          <a:off x="3091497" y="222885"/>
          <a:ext cx="596162" cy="5961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7A6720-969C-4602-8D1B-748C0CC5158E}">
      <dsp:nvSpPr>
        <dsp:cNvPr id="0" name=""/>
        <dsp:cNvSpPr/>
      </dsp:nvSpPr>
      <dsp:spPr>
        <a:xfrm>
          <a:off x="2537918" y="1364109"/>
          <a:ext cx="1703320" cy="681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Recruiting &amp; Onboarding</a:t>
          </a:r>
        </a:p>
      </dsp:txBody>
      <dsp:txXfrm>
        <a:off x="2537918" y="1364109"/>
        <a:ext cx="1703320" cy="681328"/>
      </dsp:txXfrm>
    </dsp:sp>
    <dsp:sp modelId="{21CEC130-6E13-4D60-81E2-2BD5EFEC6B5B}">
      <dsp:nvSpPr>
        <dsp:cNvPr id="0" name=""/>
        <dsp:cNvSpPr/>
      </dsp:nvSpPr>
      <dsp:spPr>
        <a:xfrm>
          <a:off x="4871466" y="1453"/>
          <a:ext cx="1039025" cy="103902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50ACF4-C4CE-456C-8D5C-7446929C637F}">
      <dsp:nvSpPr>
        <dsp:cNvPr id="0" name=""/>
        <dsp:cNvSpPr/>
      </dsp:nvSpPr>
      <dsp:spPr>
        <a:xfrm>
          <a:off x="5092898" y="222885"/>
          <a:ext cx="596162" cy="5961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D6B5C9-0CB8-4D81-997D-67ED07A2163C}">
      <dsp:nvSpPr>
        <dsp:cNvPr id="0" name=""/>
        <dsp:cNvSpPr/>
      </dsp:nvSpPr>
      <dsp:spPr>
        <a:xfrm>
          <a:off x="4539319" y="1364109"/>
          <a:ext cx="1703320" cy="681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Compensation &amp; Benefits</a:t>
          </a:r>
        </a:p>
      </dsp:txBody>
      <dsp:txXfrm>
        <a:off x="4539319" y="1364109"/>
        <a:ext cx="1703320" cy="681328"/>
      </dsp:txXfrm>
    </dsp:sp>
    <dsp:sp modelId="{3FBF002A-5E9F-4575-BDBA-CE25231C0885}">
      <dsp:nvSpPr>
        <dsp:cNvPr id="0" name=""/>
        <dsp:cNvSpPr/>
      </dsp:nvSpPr>
      <dsp:spPr>
        <a:xfrm>
          <a:off x="6872868" y="1453"/>
          <a:ext cx="1039025" cy="103902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841F88-2292-4373-B841-9463F3F4D65A}">
      <dsp:nvSpPr>
        <dsp:cNvPr id="0" name=""/>
        <dsp:cNvSpPr/>
      </dsp:nvSpPr>
      <dsp:spPr>
        <a:xfrm>
          <a:off x="7094299" y="222885"/>
          <a:ext cx="596162" cy="59616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311FA2-44A6-4650-9E31-4B5559521ADE}">
      <dsp:nvSpPr>
        <dsp:cNvPr id="0" name=""/>
        <dsp:cNvSpPr/>
      </dsp:nvSpPr>
      <dsp:spPr>
        <a:xfrm>
          <a:off x="6540720" y="1364109"/>
          <a:ext cx="1703320" cy="681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Compliance</a:t>
          </a:r>
        </a:p>
      </dsp:txBody>
      <dsp:txXfrm>
        <a:off x="6540720" y="1364109"/>
        <a:ext cx="1703320" cy="681328"/>
      </dsp:txXfrm>
    </dsp:sp>
    <dsp:sp modelId="{9E33D230-66C9-4756-8A70-E3FFCE396CE2}">
      <dsp:nvSpPr>
        <dsp:cNvPr id="0" name=""/>
        <dsp:cNvSpPr/>
      </dsp:nvSpPr>
      <dsp:spPr>
        <a:xfrm>
          <a:off x="2870065" y="2471268"/>
          <a:ext cx="1039025" cy="103902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14FF6C-891C-4A86-96D3-07483C04AC90}">
      <dsp:nvSpPr>
        <dsp:cNvPr id="0" name=""/>
        <dsp:cNvSpPr/>
      </dsp:nvSpPr>
      <dsp:spPr>
        <a:xfrm>
          <a:off x="3091497" y="2692699"/>
          <a:ext cx="596162" cy="59616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8FC565-2AAF-444A-A247-7FB85399C6E8}">
      <dsp:nvSpPr>
        <dsp:cNvPr id="0" name=""/>
        <dsp:cNvSpPr/>
      </dsp:nvSpPr>
      <dsp:spPr>
        <a:xfrm>
          <a:off x="2537918" y="3833924"/>
          <a:ext cx="1703320" cy="681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Workplace Safety</a:t>
          </a:r>
        </a:p>
      </dsp:txBody>
      <dsp:txXfrm>
        <a:off x="2537918" y="3833924"/>
        <a:ext cx="1703320" cy="681328"/>
      </dsp:txXfrm>
    </dsp:sp>
    <dsp:sp modelId="{D6E89C41-AFE6-40E9-A552-AD646AD6804C}">
      <dsp:nvSpPr>
        <dsp:cNvPr id="0" name=""/>
        <dsp:cNvSpPr/>
      </dsp:nvSpPr>
      <dsp:spPr>
        <a:xfrm>
          <a:off x="4871466" y="2471268"/>
          <a:ext cx="1039025" cy="10390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AA62CC-77AF-4374-A473-3EA66848E4C0}">
      <dsp:nvSpPr>
        <dsp:cNvPr id="0" name=""/>
        <dsp:cNvSpPr/>
      </dsp:nvSpPr>
      <dsp:spPr>
        <a:xfrm>
          <a:off x="5092898" y="2692699"/>
          <a:ext cx="596162" cy="596162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B58034-1882-49FB-91E1-040316BA4D59}">
      <dsp:nvSpPr>
        <dsp:cNvPr id="0" name=""/>
        <dsp:cNvSpPr/>
      </dsp:nvSpPr>
      <dsp:spPr>
        <a:xfrm>
          <a:off x="4539319" y="3833924"/>
          <a:ext cx="1703320" cy="681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Handbook &amp; Policies</a:t>
          </a:r>
        </a:p>
      </dsp:txBody>
      <dsp:txXfrm>
        <a:off x="4539319" y="3833924"/>
        <a:ext cx="1703320" cy="68132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9A4646-EC73-422E-B97F-C8E46C16B235}">
      <dsp:nvSpPr>
        <dsp:cNvPr id="0" name=""/>
        <dsp:cNvSpPr/>
      </dsp:nvSpPr>
      <dsp:spPr>
        <a:xfrm>
          <a:off x="307296" y="11026"/>
          <a:ext cx="4031899" cy="40318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Internal Controls</a:t>
          </a:r>
        </a:p>
      </dsp:txBody>
      <dsp:txXfrm>
        <a:off x="870309" y="486474"/>
        <a:ext cx="2324698" cy="3081004"/>
      </dsp:txXfrm>
    </dsp:sp>
    <dsp:sp modelId="{697D52A7-1F84-4531-B0FC-B9528EDF6C1F}">
      <dsp:nvSpPr>
        <dsp:cNvPr id="0" name=""/>
        <dsp:cNvSpPr/>
      </dsp:nvSpPr>
      <dsp:spPr>
        <a:xfrm>
          <a:off x="3213170" y="11026"/>
          <a:ext cx="4031899" cy="40318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Mandated Compliance</a:t>
          </a:r>
        </a:p>
      </dsp:txBody>
      <dsp:txXfrm>
        <a:off x="4357358" y="486474"/>
        <a:ext cx="2324698" cy="308100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904FC2-3DE8-41D4-854A-F8A9E3B0DE56}">
      <dsp:nvSpPr>
        <dsp:cNvPr id="0" name=""/>
        <dsp:cNvSpPr/>
      </dsp:nvSpPr>
      <dsp:spPr>
        <a:xfrm>
          <a:off x="1609339" y="892226"/>
          <a:ext cx="3417832" cy="3155634"/>
        </a:xfrm>
        <a:prstGeom prst="ellipse">
          <a:avLst/>
        </a:prstGeom>
        <a:solidFill>
          <a:schemeClr val="tx2">
            <a:lumMod val="75000"/>
            <a:lumOff val="25000"/>
            <a:alpha val="50196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 dirty="0"/>
            <a:t>Influence</a:t>
          </a:r>
        </a:p>
      </dsp:txBody>
      <dsp:txXfrm>
        <a:off x="2109869" y="1354358"/>
        <a:ext cx="2416772" cy="2231370"/>
      </dsp:txXfrm>
    </dsp:sp>
    <dsp:sp modelId="{83753FAF-12A1-4155-BCDB-66513E8F8E80}">
      <dsp:nvSpPr>
        <dsp:cNvPr id="0" name=""/>
        <dsp:cNvSpPr/>
      </dsp:nvSpPr>
      <dsp:spPr>
        <a:xfrm rot="10800000">
          <a:off x="813789" y="2234402"/>
          <a:ext cx="751795" cy="47128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4DED78-D725-4050-B1C9-D9033CEAB723}">
      <dsp:nvSpPr>
        <dsp:cNvPr id="0" name=""/>
        <dsp:cNvSpPr/>
      </dsp:nvSpPr>
      <dsp:spPr>
        <a:xfrm>
          <a:off x="235022" y="2007029"/>
          <a:ext cx="1157533" cy="926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Relationships</a:t>
          </a:r>
        </a:p>
      </dsp:txBody>
      <dsp:txXfrm>
        <a:off x="262144" y="2034151"/>
        <a:ext cx="1103289" cy="871782"/>
      </dsp:txXfrm>
    </dsp:sp>
    <dsp:sp modelId="{45AF0C9F-F850-412F-9CEC-94D4D0A5DBE6}">
      <dsp:nvSpPr>
        <dsp:cNvPr id="0" name=""/>
        <dsp:cNvSpPr/>
      </dsp:nvSpPr>
      <dsp:spPr>
        <a:xfrm rot="12960000">
          <a:off x="1215895" y="996845"/>
          <a:ext cx="798017" cy="47128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73026E-2A7E-4D03-B2BA-6A61B449987F}">
      <dsp:nvSpPr>
        <dsp:cNvPr id="0" name=""/>
        <dsp:cNvSpPr/>
      </dsp:nvSpPr>
      <dsp:spPr>
        <a:xfrm>
          <a:off x="713333" y="534941"/>
          <a:ext cx="1157533" cy="926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Effective Communication</a:t>
          </a:r>
        </a:p>
      </dsp:txBody>
      <dsp:txXfrm>
        <a:off x="740455" y="562063"/>
        <a:ext cx="1103289" cy="871782"/>
      </dsp:txXfrm>
    </dsp:sp>
    <dsp:sp modelId="{95F86F42-2AEC-41B5-9AEF-571A79E039B0}">
      <dsp:nvSpPr>
        <dsp:cNvPr id="0" name=""/>
        <dsp:cNvSpPr/>
      </dsp:nvSpPr>
      <dsp:spPr>
        <a:xfrm rot="15120000">
          <a:off x="2245459" y="263877"/>
          <a:ext cx="865067" cy="47128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546403-0487-4BF9-B141-13C5246A2F35}">
      <dsp:nvSpPr>
        <dsp:cNvPr id="0" name=""/>
        <dsp:cNvSpPr/>
      </dsp:nvSpPr>
      <dsp:spPr>
        <a:xfrm>
          <a:off x="1965566" y="-374859"/>
          <a:ext cx="1157533" cy="926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Leverage Expertise</a:t>
          </a:r>
        </a:p>
      </dsp:txBody>
      <dsp:txXfrm>
        <a:off x="1992688" y="-347737"/>
        <a:ext cx="1103289" cy="871782"/>
      </dsp:txXfrm>
    </dsp:sp>
    <dsp:sp modelId="{AF9A0CA9-2B20-4FC6-8B0B-55318EEBAD91}">
      <dsp:nvSpPr>
        <dsp:cNvPr id="0" name=""/>
        <dsp:cNvSpPr/>
      </dsp:nvSpPr>
      <dsp:spPr>
        <a:xfrm rot="17280000">
          <a:off x="3525984" y="263877"/>
          <a:ext cx="865067" cy="47128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5EC94F-51A2-4077-9C29-6234A7C1C0BD}">
      <dsp:nvSpPr>
        <dsp:cNvPr id="0" name=""/>
        <dsp:cNvSpPr/>
      </dsp:nvSpPr>
      <dsp:spPr>
        <a:xfrm>
          <a:off x="3513412" y="-374859"/>
          <a:ext cx="1157533" cy="926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Demonstrate Value</a:t>
          </a:r>
        </a:p>
      </dsp:txBody>
      <dsp:txXfrm>
        <a:off x="3540534" y="-347737"/>
        <a:ext cx="1103289" cy="871782"/>
      </dsp:txXfrm>
    </dsp:sp>
    <dsp:sp modelId="{9714B57B-C197-406B-B6A2-06940538586B}">
      <dsp:nvSpPr>
        <dsp:cNvPr id="0" name=""/>
        <dsp:cNvSpPr/>
      </dsp:nvSpPr>
      <dsp:spPr>
        <a:xfrm rot="19440000">
          <a:off x="4622598" y="996845"/>
          <a:ext cx="798017" cy="47128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57CF2-F139-4099-AB57-FD8356DE0A28}">
      <dsp:nvSpPr>
        <dsp:cNvPr id="0" name=""/>
        <dsp:cNvSpPr/>
      </dsp:nvSpPr>
      <dsp:spPr>
        <a:xfrm>
          <a:off x="4765645" y="534941"/>
          <a:ext cx="1157533" cy="926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Negotiation</a:t>
          </a:r>
        </a:p>
      </dsp:txBody>
      <dsp:txXfrm>
        <a:off x="4792767" y="562063"/>
        <a:ext cx="1103289" cy="871782"/>
      </dsp:txXfrm>
    </dsp:sp>
    <dsp:sp modelId="{63DB1926-FBB5-46B5-AE8A-147B0EFE6452}">
      <dsp:nvSpPr>
        <dsp:cNvPr id="0" name=""/>
        <dsp:cNvSpPr/>
      </dsp:nvSpPr>
      <dsp:spPr>
        <a:xfrm>
          <a:off x="5070927" y="2234402"/>
          <a:ext cx="751795" cy="47128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9463A8-B5BA-43C1-ACEE-D79BC7FF07C4}">
      <dsp:nvSpPr>
        <dsp:cNvPr id="0" name=""/>
        <dsp:cNvSpPr/>
      </dsp:nvSpPr>
      <dsp:spPr>
        <a:xfrm>
          <a:off x="5243956" y="2007029"/>
          <a:ext cx="1157533" cy="926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Continuous Learning</a:t>
          </a:r>
        </a:p>
      </dsp:txBody>
      <dsp:txXfrm>
        <a:off x="5271078" y="2034151"/>
        <a:ext cx="1103289" cy="8717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5D877F-3677-8FC4-7883-8A288B8078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7AA474-F60A-84AE-FE19-154F4B1AED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9E2CE-39EA-474A-944E-469AEFFEBFF1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57616F-0449-A321-3F37-8979CCB3972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DB17DD-D8C1-09F8-62D0-CA4D634980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BB398-39EA-BF4F-9F7C-AAE4DB3DC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2801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5C244-F26B-084E-8A4B-28EE62094252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D1A901-F8F7-2E40-8C87-8977E879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748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647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47BF3-B44B-3F62-38A8-CB28D5FA2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27FCF6-330D-3035-A38C-989D1536A6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5F45FF-CCDA-15EA-855E-1A0FF37502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10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A196D96F-CD06-A6EC-6721-6A6BE72D82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9107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11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914B552C-F952-9303-0AC1-299914400B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35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750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06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14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F05EDC18-2BD1-3678-B83F-15C7D3D79E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681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15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3A5A6A96-7136-3C56-6A16-91B953F53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2104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B60C1-5A07-03C9-24B9-3DBDE80EE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5F7B23-B578-3F1B-781F-39CEF245C6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055838-978B-CFD7-1FA8-1A10DFDCF2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16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D529CD84-3055-42F6-86BD-EB813225B7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4734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17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2524DBFE-51F4-CCBF-A386-47B6C645E2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324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18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80F5004A-D08E-B0C8-13BA-7D2BDFA8CC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7430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19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367C6C58-10B5-A59C-C0E7-4DF3FD8EAA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874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2744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20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2C803670-D4F8-3397-C5A1-74798F0A89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2286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21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9F50F673-FFF7-F67D-5352-771407B0B4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652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22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52FB2489-4703-617B-9318-579CD42B3A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1730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23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65E1AE5D-C30C-F4DA-63A9-7CA7E9F0DC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2389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924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25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8A198379-1FE7-A9B6-826E-8686B3F229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293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A175C-8FA9-DF7F-0B7E-AB2936D03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FEE466-4FFE-636F-11B4-E91DD17EA1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340280-4A97-35B9-6BF9-AC8903B937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26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EC0CCCFF-055C-811D-204E-5BB949EF94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924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89FDC-2544-2357-C2BC-5C6DF6D3C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7798D1-A0D1-239B-8DC4-21AD758C79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1D4C72-0574-BAED-F5FA-BC6F3860F7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27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797A17F3-F636-773D-07A4-435F6E4F89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624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28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A6BA46E3-33AC-4774-5192-5FE5BA4A4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4238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29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7BDF05A4-CA63-81BF-AA15-5AA474C7B2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951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44CC4AFF-0254-502A-BFC3-10262B93D3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584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30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3014FB5D-53C0-47C4-B01D-71E5E4ED14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5223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31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D9BF538B-6FD1-BC32-DF1E-7C34DC5624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1731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32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2534D766-2975-9236-E705-0E3142F7F6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935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6976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34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3F0AA0D3-BD18-CFAC-BDC2-C07A6B32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5997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35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1E0A45F0-BEE0-A96E-5912-C0BEA87166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8655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36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815CC39A-9A16-96E1-5486-0B5CA819B2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5535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41469-29CB-E1D2-DB04-8E8FAA077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150FC8-1E3D-8CCF-9262-06ECCDC61E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239B10-4A18-8853-B985-8F7202F7F5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EC5B3D-D098-9E78-EC0A-9509106D5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7413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38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EE08779A-4B33-E46F-7964-967FFCA6C0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5505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39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80F5C0C2-B3C2-06C1-93DB-5A9A5C97D2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473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4370" y="4400550"/>
            <a:ext cx="5486400" cy="36004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80488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0117F-7BC7-B22D-6E79-F2793DF9D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10DAB4-E7D6-4788-8973-5CE4EDF13F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9EC677-218B-D260-B36A-09EA3D44BD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94CBE-7000-EFD6-FED9-98A8D417AB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7920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41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48FF2966-DD63-8461-6EAB-F9BED48902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89498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9534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365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35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5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18826EF9-F91A-DCE6-C518-A9E50E385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477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597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7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67E0359E-FBFF-CC2A-ED36-FD96268F0D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30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46CD9-DCE9-F101-B280-82EEC8086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C0EFBC-AAED-9C74-986A-5862270019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D00E62-5DB5-8DEE-B400-269E8C6894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8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308C03E4-41C8-6643-F99F-455D7AC446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16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B251E-65CA-0960-6029-0ED0D2F45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BBFDF4-A18A-7BBE-9C4A-C9C9E3D4A1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97212B-6480-12FB-265B-7C94C18022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113C6E-40B1-EA94-FFC1-9BD84A7B1B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081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3C58C-EC69-2272-5746-0A225FEDFD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91874F-FCC5-5AB6-B43D-E385A11CB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6308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8D0A0-D044-0E2A-D1DE-189D8FF43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DEA76-CEDB-5CAD-8568-5DA8086C6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C654A4-7F69-0B9E-D4A5-5771B427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1765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70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517E290-4DB3-B506-540D-EF54EA23E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F9ED7E2-8AD6-A667-8531-141F92E5B2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 useBgFill="1">
        <p:nvSpPr>
          <p:cNvPr id="13" name="Freeform: Shape 27">
            <a:extLst>
              <a:ext uri="{FF2B5EF4-FFF2-40B4-BE49-F238E27FC236}">
                <a16:creationId xmlns:a16="http://schemas.microsoft.com/office/drawing/2014/main" id="{787CFF10-DC35-3264-3D2D-C1B61F44A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29">
            <a:extLst>
              <a:ext uri="{FF2B5EF4-FFF2-40B4-BE49-F238E27FC236}">
                <a16:creationId xmlns:a16="http://schemas.microsoft.com/office/drawing/2014/main" id="{39DE61F5-398A-DDF0-99B2-A85FCC796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832F02-DE70-E9EA-BE7E-393C60E03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21178C-B1E5-8419-CD3C-152D104E5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BE19D7-6E18-CC69-6E7A-941F39352E4C}"/>
              </a:ext>
            </a:extLst>
          </p:cNvPr>
          <p:cNvSpPr txBox="1"/>
          <p:nvPr userDrawn="1"/>
        </p:nvSpPr>
        <p:spPr>
          <a:xfrm>
            <a:off x="343315" y="1087794"/>
            <a:ext cx="475747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00A1AB"/>
                </a:solidFill>
              </a:rPr>
              <a:t>This is a</a:t>
            </a:r>
          </a:p>
          <a:p>
            <a:r>
              <a:rPr lang="en-US" sz="5400" b="1" i="1">
                <a:solidFill>
                  <a:srgbClr val="3A4788"/>
                </a:solidFill>
              </a:rPr>
              <a:t>Transition Slide</a:t>
            </a:r>
            <a:endParaRPr lang="en-US" sz="3200" b="1" i="1">
              <a:solidFill>
                <a:srgbClr val="3A4788"/>
              </a:solidFill>
            </a:endParaRPr>
          </a:p>
          <a:p>
            <a:r>
              <a:rPr lang="en-US" sz="3200" i="1">
                <a:solidFill>
                  <a:srgbClr val="00A1AB"/>
                </a:solidFill>
              </a:rPr>
              <a:t>to introduce a different direction</a:t>
            </a:r>
          </a:p>
        </p:txBody>
      </p:sp>
    </p:spTree>
    <p:extLst>
      <p:ext uri="{BB962C8B-B14F-4D97-AF65-F5344CB8AC3E}">
        <p14:creationId xmlns:p14="http://schemas.microsoft.com/office/powerpoint/2010/main" val="106473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204C943-D94A-F1D0-6C61-0058C808FB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54D84A-698F-F029-6C31-B5A385FF61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BBAB33-1444-A9A9-2E94-0B195BA0BF19}"/>
              </a:ext>
            </a:extLst>
          </p:cNvPr>
          <p:cNvSpPr txBox="1"/>
          <p:nvPr userDrawn="1"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Transition Slide </a:t>
            </a:r>
            <a:r>
              <a:rPr lang="en-US" sz="4000" i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to introduce a different direction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D2C4A66-FA65-AAB1-9289-B5693D144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EE9579B-2821-39A1-83DF-CA25C6E77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457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CD9940AC-C37E-0EE9-B57A-8F84A90F9C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6C3BF6-9679-3E8D-C461-67E4528394A9}"/>
              </a:ext>
            </a:extLst>
          </p:cNvPr>
          <p:cNvSpPr txBox="1"/>
          <p:nvPr userDrawn="1"/>
        </p:nvSpPr>
        <p:spPr>
          <a:xfrm>
            <a:off x="2235910" y="356836"/>
            <a:ext cx="97682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i="1">
                <a:solidFill>
                  <a:schemeClr val="accent5"/>
                </a:solidFill>
              </a:rPr>
              <a:t>General Slide – Header</a:t>
            </a:r>
          </a:p>
          <a:p>
            <a:endParaRPr lang="en-US" sz="2000" b="1" i="1">
              <a:solidFill>
                <a:srgbClr val="3A4788"/>
              </a:solidFill>
            </a:endParaRPr>
          </a:p>
          <a:p>
            <a:r>
              <a:rPr lang="en-US" sz="3200" b="1" i="1">
                <a:solidFill>
                  <a:schemeClr val="accent1"/>
                </a:solidFill>
              </a:rPr>
              <a:t>Main Points: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2</a:t>
            </a:r>
            <a:endParaRPr lang="en-US" sz="3200" b="1" i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39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3111106-3048-9AA5-E972-5976545AF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566" t="-2" r="69088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CD5239-34A6-C9D7-2C49-3AB3F4A03D2B}"/>
              </a:ext>
            </a:extLst>
          </p:cNvPr>
          <p:cNvSpPr txBox="1"/>
          <p:nvPr userDrawn="1"/>
        </p:nvSpPr>
        <p:spPr>
          <a:xfrm>
            <a:off x="2235910" y="356836"/>
            <a:ext cx="97682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i="1">
                <a:solidFill>
                  <a:schemeClr val="accent3"/>
                </a:solidFill>
              </a:rPr>
              <a:t>General Slide – Header</a:t>
            </a:r>
          </a:p>
          <a:p>
            <a:endParaRPr lang="en-US" sz="2000" b="1" i="1">
              <a:solidFill>
                <a:srgbClr val="3A4788"/>
              </a:solidFill>
            </a:endParaRPr>
          </a:p>
          <a:p>
            <a:r>
              <a:rPr lang="en-US" sz="3200" b="1" i="1">
                <a:solidFill>
                  <a:schemeClr val="accent1"/>
                </a:solidFill>
              </a:rPr>
              <a:t>Main Points: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2</a:t>
            </a:r>
            <a:endParaRPr lang="en-US" sz="3200" b="1" i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13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B0960-79F4-2B78-3204-0FAAFD00F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1876" y="365125"/>
            <a:ext cx="9231923" cy="1325563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3E924-5F18-147C-1152-A49A798CB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0830" y="1825625"/>
            <a:ext cx="9102969" cy="435133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  <a:latin typeface="+mn-lt"/>
              </a:defRPr>
            </a:lvl1pPr>
            <a:lvl2pPr>
              <a:defRPr sz="3200">
                <a:solidFill>
                  <a:schemeClr val="accent1"/>
                </a:solidFill>
                <a:latin typeface="+mn-lt"/>
              </a:defRPr>
            </a:lvl2pPr>
            <a:lvl3pPr>
              <a:defRPr sz="2800">
                <a:solidFill>
                  <a:schemeClr val="accent1"/>
                </a:solidFill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7" name="Picture 6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32C4DD4-1F2E-B52A-FA5D-CCDFEC070C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740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B5049-0A08-35D6-4559-2C03FEB11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4485AC-CBDA-7E02-8285-AE6BE5477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4637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F14C0-E76F-B668-35EA-CDB4C90F3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BD083-D7AB-D572-C7BF-D21B7C6F14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C1156B-23B2-D925-00BA-727AA174F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100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12AEA-CB3C-398A-28D5-A9BB2D244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17898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5053AF-FE5B-32D1-2D6E-A3EB33306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A10AEE-FDA8-04DE-AA54-2012414158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2792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9" r:id="rId3"/>
    <p:sldLayoutId id="2147483655" r:id="rId4"/>
    <p:sldLayoutId id="2147483658" r:id="rId5"/>
    <p:sldLayoutId id="2147483650" r:id="rId6"/>
    <p:sldLayoutId id="2147483651" r:id="rId7"/>
    <p:sldLayoutId id="2147483652" r:id="rId8"/>
    <p:sldLayoutId id="2147483654" r:id="rId9"/>
    <p:sldLayoutId id="2147483656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pulse/power-influence-without-authority-unrealized-superpower-hr-xweoc/" TargetMode="Externa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hyperlink" Target="https://www.forbes.com/councils/forbeshumanresourcescouncil/2018/11/14/influence-not-authority-shows-solid-leadership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13" Type="http://schemas.openxmlformats.org/officeDocument/2006/relationships/diagramData" Target="../diagrams/data14.xm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12" Type="http://schemas.microsoft.com/office/2007/relationships/diagramDrawing" Target="../diagrams/drawing13.xml"/><Relationship Id="rId17" Type="http://schemas.microsoft.com/office/2007/relationships/diagramDrawing" Target="../diagrams/drawing14.xml"/><Relationship Id="rId2" Type="http://schemas.openxmlformats.org/officeDocument/2006/relationships/notesSlide" Target="../notesSlides/notesSlide42.xml"/><Relationship Id="rId16" Type="http://schemas.openxmlformats.org/officeDocument/2006/relationships/diagramColors" Target="../diagrams/colors1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2.xml"/><Relationship Id="rId11" Type="http://schemas.openxmlformats.org/officeDocument/2006/relationships/diagramColors" Target="../diagrams/colors13.xml"/><Relationship Id="rId5" Type="http://schemas.openxmlformats.org/officeDocument/2006/relationships/diagramQuickStyle" Target="../diagrams/quickStyle12.xml"/><Relationship Id="rId15" Type="http://schemas.openxmlformats.org/officeDocument/2006/relationships/diagramQuickStyle" Target="../diagrams/quickStyle14.xml"/><Relationship Id="rId10" Type="http://schemas.openxmlformats.org/officeDocument/2006/relationships/diagramQuickStyle" Target="../diagrams/quickStyle13.xml"/><Relationship Id="rId4" Type="http://schemas.openxmlformats.org/officeDocument/2006/relationships/diagramLayout" Target="../diagrams/layout12.xml"/><Relationship Id="rId9" Type="http://schemas.openxmlformats.org/officeDocument/2006/relationships/diagramLayout" Target="../diagrams/layout13.xml"/><Relationship Id="rId14" Type="http://schemas.openxmlformats.org/officeDocument/2006/relationships/diagramLayout" Target="../diagrams/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F687FC-FAB3-072C-AF1E-D93D4D9B891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1111"/>
          <a:stretch/>
        </p:blipFill>
        <p:spPr>
          <a:xfrm>
            <a:off x="-1" y="-1"/>
            <a:ext cx="12201571" cy="37564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F4E1F2-9CE4-18B9-8D5F-799811A2C764}"/>
              </a:ext>
            </a:extLst>
          </p:cNvPr>
          <p:cNvSpPr txBox="1"/>
          <p:nvPr/>
        </p:nvSpPr>
        <p:spPr>
          <a:xfrm>
            <a:off x="434209" y="4213654"/>
            <a:ext cx="10729975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dirty="0">
                <a:solidFill>
                  <a:srgbClr val="3A4788"/>
                </a:solidFill>
              </a:rPr>
              <a:t>Human Resources Bootcamp</a:t>
            </a:r>
          </a:p>
          <a:p>
            <a:r>
              <a:rPr lang="en-US" sz="2800" b="1" dirty="0">
                <a:solidFill>
                  <a:srgbClr val="3A4788"/>
                </a:solidFill>
              </a:rPr>
              <a:t>For blended, small and emerging teams</a:t>
            </a:r>
            <a:endParaRPr lang="en-US" sz="2800" dirty="0"/>
          </a:p>
          <a:p>
            <a:endParaRPr lang="en-US" sz="2800" b="1" dirty="0">
              <a:solidFill>
                <a:srgbClr val="3A4788"/>
              </a:solidFill>
            </a:endParaRPr>
          </a:p>
          <a:p>
            <a:r>
              <a:rPr lang="en-US" sz="2800" b="1" dirty="0">
                <a:solidFill>
                  <a:srgbClr val="F0533F"/>
                </a:solidFill>
              </a:rPr>
              <a:t>Presenter: Ashley Roose</a:t>
            </a:r>
          </a:p>
          <a:p>
            <a:r>
              <a:rPr lang="en-US" sz="2000" b="1" i="1" dirty="0">
                <a:solidFill>
                  <a:srgbClr val="00A1AB"/>
                </a:solidFill>
              </a:rPr>
              <a:t>Vice President, Human Resources ~ Open Door Mission, Rochester, NY</a:t>
            </a:r>
          </a:p>
        </p:txBody>
      </p:sp>
    </p:spTree>
    <p:extLst>
      <p:ext uri="{BB962C8B-B14F-4D97-AF65-F5344CB8AC3E}">
        <p14:creationId xmlns:p14="http://schemas.microsoft.com/office/powerpoint/2010/main" val="2633858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56FCE-9D88-D851-AB32-A34FCF7B2A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AD79477-9F2D-D6C6-A76A-786DE1E0D0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E431F7D-E389-75C6-7E26-3DCD6C89E4DD}"/>
              </a:ext>
            </a:extLst>
          </p:cNvPr>
          <p:cNvSpPr txBox="1">
            <a:spLocks/>
          </p:cNvSpPr>
          <p:nvPr/>
        </p:nvSpPr>
        <p:spPr>
          <a:xfrm>
            <a:off x="2084832" y="365125"/>
            <a:ext cx="926896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accent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/>
              <a:t>Aligning Business Strategy to HR Strategy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A7FC3DB-38A1-B60F-EBED-EAF204362B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4109178"/>
              </p:ext>
            </p:extLst>
          </p:nvPr>
        </p:nvGraphicFramePr>
        <p:xfrm>
          <a:off x="3184652" y="1682496"/>
          <a:ext cx="7069328" cy="5105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Arrow: U-Turn 2">
            <a:extLst>
              <a:ext uri="{FF2B5EF4-FFF2-40B4-BE49-F238E27FC236}">
                <a16:creationId xmlns:a16="http://schemas.microsoft.com/office/drawing/2014/main" id="{BDD6DE8B-E5F9-6FB1-63E8-3953EB48810D}"/>
              </a:ext>
            </a:extLst>
          </p:cNvPr>
          <p:cNvSpPr/>
          <p:nvPr/>
        </p:nvSpPr>
        <p:spPr>
          <a:xfrm rot="16200000">
            <a:off x="780322" y="3611880"/>
            <a:ext cx="3572256" cy="612648"/>
          </a:xfrm>
          <a:prstGeom prst="utur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581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E2C77-44E9-CA31-7DEE-6A2145F1D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6B62CA6-49A1-7C57-3FDE-8BC0CC21EF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16962C-2A0B-C41A-B6F1-31D26BF09A86}"/>
              </a:ext>
            </a:extLst>
          </p:cNvPr>
          <p:cNvSpPr txBox="1"/>
          <p:nvPr/>
        </p:nvSpPr>
        <p:spPr>
          <a:xfrm>
            <a:off x="2224004" y="1345055"/>
            <a:ext cx="9768248" cy="48320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b="1" dirty="0">
                <a:solidFill>
                  <a:schemeClr val="accent3"/>
                </a:solidFill>
              </a:rPr>
              <a:t>Finding the Right People</a:t>
            </a:r>
          </a:p>
          <a:p>
            <a:pPr algn="ctr"/>
            <a:endParaRPr lang="en-US" sz="3200" b="1" dirty="0">
              <a:solidFill>
                <a:schemeClr val="accent3"/>
              </a:solidFill>
            </a:endParaRPr>
          </a:p>
          <a:p>
            <a:pPr algn="ctr"/>
            <a:r>
              <a:rPr lang="en-US" sz="2400" b="1" dirty="0"/>
              <a:t>-Culture fit and values alignment</a:t>
            </a:r>
          </a:p>
          <a:p>
            <a:pPr algn="ctr"/>
            <a:r>
              <a:rPr lang="en-US" sz="2400" b="1" dirty="0"/>
              <a:t>-Competency based hiring</a:t>
            </a:r>
          </a:p>
          <a:p>
            <a:pPr algn="ctr"/>
            <a:r>
              <a:rPr lang="en-US" sz="2400" b="1" dirty="0"/>
              <a:t>-Creating a strong onboarding experience</a:t>
            </a:r>
          </a:p>
          <a:p>
            <a:pPr algn="ctr"/>
            <a:r>
              <a:rPr lang="en-US" sz="2400" b="1" dirty="0"/>
              <a:t>-Continuous feedback and improvement</a:t>
            </a:r>
          </a:p>
          <a:p>
            <a:pPr algn="ctr"/>
            <a:r>
              <a:rPr lang="en-US" sz="2400" b="1" dirty="0"/>
              <a:t>-Collaboration and networking</a:t>
            </a:r>
          </a:p>
          <a:p>
            <a:pPr algn="ctr"/>
            <a:endParaRPr lang="en-US" sz="2400" b="1" dirty="0"/>
          </a:p>
          <a:p>
            <a:pPr algn="ctr"/>
            <a:endParaRPr lang="en-US" sz="3200" b="1" dirty="0">
              <a:solidFill>
                <a:srgbClr val="00ABAB"/>
              </a:solidFill>
            </a:endParaRPr>
          </a:p>
          <a:p>
            <a:endParaRPr lang="en-US" sz="3200" dirty="0">
              <a:solidFill>
                <a:srgbClr val="3A478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3A47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603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9525A9-1DBE-B487-C811-2A85EA486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250E5A19-D53E-00D7-CFD4-4FFE6FDACB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24E6C57E-9492-8A19-68EE-5BB216F389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A723A0D-E806-CAA7-61E6-0B04EBC1F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31DF68E-D47A-2E97-5922-762F08033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10E210C-A0B6-64EF-239D-625439298C0D}"/>
              </a:ext>
            </a:extLst>
          </p:cNvPr>
          <p:cNvSpPr txBox="1"/>
          <p:nvPr/>
        </p:nvSpPr>
        <p:spPr>
          <a:xfrm>
            <a:off x="0" y="5324475"/>
            <a:ext cx="121920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chemeClr val="accent3"/>
                </a:solidFill>
              </a:rPr>
              <a:t>Competencies Deep Dive</a:t>
            </a:r>
            <a:endParaRPr lang="en-US" sz="28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194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56C961-3C83-FC1E-A247-D520CDB1A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7A4DD73E-ED11-5AAB-E3E7-E8962EEA36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539B1C-F17B-83B5-9D4D-7A8040E9F995}"/>
              </a:ext>
            </a:extLst>
          </p:cNvPr>
          <p:cNvSpPr txBox="1"/>
          <p:nvPr/>
        </p:nvSpPr>
        <p:spPr>
          <a:xfrm>
            <a:off x="1948248" y="530010"/>
            <a:ext cx="680255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Behavioral ABCD’s</a:t>
            </a:r>
            <a:endParaRPr lang="en-US" sz="4800" dirty="0"/>
          </a:p>
        </p:txBody>
      </p:sp>
      <p:graphicFrame>
        <p:nvGraphicFramePr>
          <p:cNvPr id="7" name="TextBox 4">
            <a:extLst>
              <a:ext uri="{FF2B5EF4-FFF2-40B4-BE49-F238E27FC236}">
                <a16:creationId xmlns:a16="http://schemas.microsoft.com/office/drawing/2014/main" id="{90A5E537-7D14-2226-9380-F2F83AA8ABAE}"/>
              </a:ext>
            </a:extLst>
          </p:cNvPr>
          <p:cNvGraphicFramePr/>
          <p:nvPr/>
        </p:nvGraphicFramePr>
        <p:xfrm>
          <a:off x="2833624" y="1504040"/>
          <a:ext cx="8788400" cy="193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78387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world&#10;&#10;AI-generated content may be incorrect.">
            <a:extLst>
              <a:ext uri="{FF2B5EF4-FFF2-40B4-BE49-F238E27FC236}">
                <a16:creationId xmlns:a16="http://schemas.microsoft.com/office/drawing/2014/main" id="{A3376B6C-402F-5DDA-B250-72F7E71861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" b="21339"/>
          <a:stretch/>
        </p:blipFill>
        <p:spPr>
          <a:xfrm>
            <a:off x="120650" y="68263"/>
            <a:ext cx="11950700" cy="6721475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52E0FC-AF41-F33A-1201-F8830A04D6FB}"/>
              </a:ext>
            </a:extLst>
          </p:cNvPr>
          <p:cNvSpPr/>
          <p:nvPr/>
        </p:nvSpPr>
        <p:spPr>
          <a:xfrm>
            <a:off x="4588190" y="5189327"/>
            <a:ext cx="401629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>
                <a:ln w="0">
                  <a:solidFill>
                    <a:schemeClr val="tx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United States</a:t>
            </a:r>
          </a:p>
          <a:p>
            <a:pPr algn="ctr"/>
            <a:r>
              <a:rPr lang="en-US" sz="4000" dirty="0">
                <a:ln w="0">
                  <a:solidFill>
                    <a:schemeClr val="tx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33% Engagement</a:t>
            </a:r>
            <a:endParaRPr lang="en-US" sz="4000" b="0" cap="none" spc="0" dirty="0">
              <a:ln w="0">
                <a:solidFill>
                  <a:schemeClr val="tx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2517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198559-E352-DB61-15A4-E3285AA3E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C5789D1F-036A-3C2D-62BD-530F488D3D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9BC7CF-A1FA-BB3C-94E1-50522743CA0B}"/>
              </a:ext>
            </a:extLst>
          </p:cNvPr>
          <p:cNvSpPr txBox="1"/>
          <p:nvPr/>
        </p:nvSpPr>
        <p:spPr>
          <a:xfrm>
            <a:off x="1948248" y="530010"/>
            <a:ext cx="680255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Active Listening</a:t>
            </a:r>
            <a:endParaRPr 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4E1AAC-9979-FE46-E2D3-BA5EB54D4099}"/>
              </a:ext>
            </a:extLst>
          </p:cNvPr>
          <p:cNvSpPr txBox="1"/>
          <p:nvPr/>
        </p:nvSpPr>
        <p:spPr>
          <a:xfrm>
            <a:off x="2834640" y="1891017"/>
            <a:ext cx="857707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What is it?</a:t>
            </a:r>
          </a:p>
          <a:p>
            <a:pPr marL="342900" indent="-342900">
              <a:buAutoNum type="arabicPeriod"/>
            </a:pPr>
            <a:r>
              <a:rPr lang="en-US" sz="2400" dirty="0"/>
              <a:t>Cognitive</a:t>
            </a:r>
          </a:p>
          <a:p>
            <a:pPr marL="342900" indent="-342900">
              <a:buAutoNum type="arabicPeriod"/>
            </a:pPr>
            <a:r>
              <a:rPr lang="en-US" sz="2400" dirty="0"/>
              <a:t>Emotional</a:t>
            </a:r>
          </a:p>
          <a:p>
            <a:pPr marL="342900" indent="-342900">
              <a:buAutoNum type="arabicPeriod"/>
            </a:pPr>
            <a:r>
              <a:rPr lang="en-US" sz="2400" dirty="0"/>
              <a:t>Behavioral</a:t>
            </a:r>
          </a:p>
          <a:p>
            <a:endParaRPr lang="en-US" sz="2400" dirty="0"/>
          </a:p>
          <a:p>
            <a:r>
              <a:rPr lang="en-US" sz="2400" dirty="0"/>
              <a:t>Listening Styles:</a:t>
            </a:r>
          </a:p>
          <a:p>
            <a:pPr marL="457200" indent="-457200">
              <a:buAutoNum type="arabicPeriod"/>
            </a:pPr>
            <a:r>
              <a:rPr lang="en-US" sz="2400" dirty="0"/>
              <a:t>Task oriented listener</a:t>
            </a:r>
          </a:p>
          <a:p>
            <a:pPr marL="457200" indent="-457200">
              <a:buAutoNum type="arabicPeriod"/>
            </a:pPr>
            <a:r>
              <a:rPr lang="en-US" sz="2400" dirty="0"/>
              <a:t>Analytical listener</a:t>
            </a:r>
          </a:p>
          <a:p>
            <a:pPr marL="457200" indent="-457200">
              <a:buAutoNum type="arabicPeriod"/>
            </a:pPr>
            <a:r>
              <a:rPr lang="en-US" sz="2400" dirty="0"/>
              <a:t>Relational listener</a:t>
            </a:r>
          </a:p>
          <a:p>
            <a:pPr marL="457200" indent="-457200">
              <a:buAutoNum type="arabicPeriod"/>
            </a:pPr>
            <a:r>
              <a:rPr lang="en-US" sz="2400" dirty="0"/>
              <a:t>Critical listener</a:t>
            </a:r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r>
              <a:rPr lang="en-US" sz="1000" dirty="0"/>
              <a:t>https://hbr.org/2024/01/what-is-active-listening</a:t>
            </a:r>
          </a:p>
        </p:txBody>
      </p:sp>
    </p:spTree>
    <p:extLst>
      <p:ext uri="{BB962C8B-B14F-4D97-AF65-F5344CB8AC3E}">
        <p14:creationId xmlns:p14="http://schemas.microsoft.com/office/powerpoint/2010/main" val="415584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68DD0A-C28C-A686-680E-EDD6ACA17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B1110A6B-9A7C-D9AD-F3B2-9ADFE0B1A1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4AAEE56-93E0-B496-1B13-AADCFC83CD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92" y="320040"/>
            <a:ext cx="10008061" cy="5989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733A75-0B6F-550F-1EDB-40C81A87C6D6}"/>
              </a:ext>
            </a:extLst>
          </p:cNvPr>
          <p:cNvSpPr txBox="1"/>
          <p:nvPr/>
        </p:nvSpPr>
        <p:spPr>
          <a:xfrm>
            <a:off x="6096000" y="6254496"/>
            <a:ext cx="615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https://online.kcl.ac.uk/blog/the-evolution-of-global-hrm</a:t>
            </a:r>
          </a:p>
        </p:txBody>
      </p:sp>
    </p:spTree>
    <p:extLst>
      <p:ext uri="{BB962C8B-B14F-4D97-AF65-F5344CB8AC3E}">
        <p14:creationId xmlns:p14="http://schemas.microsoft.com/office/powerpoint/2010/main" val="681388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0BB879-2FDE-F118-745B-746B7E5B9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DEAE5A98-F495-9040-DCCB-C076E08BCB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618F4D-62CB-C771-E9A0-B09CAC161641}"/>
              </a:ext>
            </a:extLst>
          </p:cNvPr>
          <p:cNvSpPr txBox="1"/>
          <p:nvPr/>
        </p:nvSpPr>
        <p:spPr>
          <a:xfrm>
            <a:off x="1948248" y="530010"/>
            <a:ext cx="680255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Business Acumen</a:t>
            </a:r>
            <a:endParaRPr 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658E41-809E-E318-4252-23D89605F14C}"/>
              </a:ext>
            </a:extLst>
          </p:cNvPr>
          <p:cNvSpPr txBox="1"/>
          <p:nvPr/>
        </p:nvSpPr>
        <p:spPr>
          <a:xfrm>
            <a:off x="5902452" y="4158729"/>
            <a:ext cx="5843016" cy="2308324"/>
          </a:xfrm>
          <a:prstGeom prst="rect">
            <a:avLst/>
          </a:prstGeom>
          <a:noFill/>
          <a:ln>
            <a:solidFill>
              <a:srgbClr val="027DA7"/>
            </a:solidFill>
          </a:ln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r>
              <a:rPr lang="en-US" sz="2400" dirty="0"/>
              <a:t>Who is wise and understanding among you? By his good conduct let him show his work in the meekness of wisdom.</a:t>
            </a:r>
          </a:p>
          <a:p>
            <a:r>
              <a:rPr lang="en-US" sz="2400" dirty="0"/>
              <a:t>				~James 3:13</a:t>
            </a:r>
            <a:endParaRPr lang="en-US" sz="1000" dirty="0"/>
          </a:p>
          <a:p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AEBB2B-185E-117F-67F6-DC485A880FAF}"/>
              </a:ext>
            </a:extLst>
          </p:cNvPr>
          <p:cNvSpPr txBox="1"/>
          <p:nvPr/>
        </p:nvSpPr>
        <p:spPr>
          <a:xfrm>
            <a:off x="2855214" y="1694980"/>
            <a:ext cx="609447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It is the understanding of how the business operates. Strategic HR evolves beyond the regulatory, transactional, and reactive tasks, and aligns its goals to move the business goals forward. </a:t>
            </a:r>
          </a:p>
        </p:txBody>
      </p:sp>
    </p:spTree>
    <p:extLst>
      <p:ext uri="{BB962C8B-B14F-4D97-AF65-F5344CB8AC3E}">
        <p14:creationId xmlns:p14="http://schemas.microsoft.com/office/powerpoint/2010/main" val="40769237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1B0DA-80D3-49F6-A8B2-406947D99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F56EB-EBF2-46E4-6373-244A1FDB9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84F95B1-E82C-2741-2415-EFF4EDD6B7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880323"/>
              </p:ext>
            </p:extLst>
          </p:nvPr>
        </p:nvGraphicFramePr>
        <p:xfrm>
          <a:off x="2032000" y="1533483"/>
          <a:ext cx="8099552" cy="505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09677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A5B29-8C6B-41C4-69F3-8DD9A4C85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BA36C-F76D-96AA-2288-F7E38C52D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GAP Analysis</a:t>
            </a:r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5C146AC7-A4CA-F6C0-0C52-CE0BA848E2B1}"/>
              </a:ext>
            </a:extLst>
          </p:cNvPr>
          <p:cNvSpPr/>
          <p:nvPr/>
        </p:nvSpPr>
        <p:spPr>
          <a:xfrm rot="10800000">
            <a:off x="6035040" y="3081844"/>
            <a:ext cx="521208" cy="1325563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C9A26E-87AA-9234-D176-B8DE733A92CA}"/>
              </a:ext>
            </a:extLst>
          </p:cNvPr>
          <p:cNvSpPr txBox="1"/>
          <p:nvPr/>
        </p:nvSpPr>
        <p:spPr>
          <a:xfrm>
            <a:off x="2910840" y="4749894"/>
            <a:ext cx="2691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Future State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5B0AA2A-E411-1AFC-29A6-5BF0CFE395C5}"/>
              </a:ext>
            </a:extLst>
          </p:cNvPr>
          <p:cNvGrpSpPr/>
          <p:nvPr/>
        </p:nvGrpSpPr>
        <p:grpSpPr>
          <a:xfrm>
            <a:off x="2816352" y="1399031"/>
            <a:ext cx="2862072" cy="4852418"/>
            <a:chOff x="969264" y="1426463"/>
            <a:chExt cx="2862072" cy="4852418"/>
          </a:xfrm>
        </p:grpSpPr>
        <p:sp>
          <p:nvSpPr>
            <p:cNvPr id="7" name="Flowchart: Connector 6">
              <a:extLst>
                <a:ext uri="{FF2B5EF4-FFF2-40B4-BE49-F238E27FC236}">
                  <a16:creationId xmlns:a16="http://schemas.microsoft.com/office/drawing/2014/main" id="{F80FFCC6-EE6E-453A-82FD-F995F8BC46A7}"/>
                </a:ext>
              </a:extLst>
            </p:cNvPr>
            <p:cNvSpPr/>
            <p:nvPr/>
          </p:nvSpPr>
          <p:spPr>
            <a:xfrm>
              <a:off x="969264" y="1426463"/>
              <a:ext cx="2862072" cy="2849881"/>
            </a:xfrm>
            <a:prstGeom prst="flowChartConnector">
              <a:avLst/>
            </a:prstGeom>
            <a:solidFill>
              <a:srgbClr val="3A4782">
                <a:alpha val="41961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Connector 7">
              <a:extLst>
                <a:ext uri="{FF2B5EF4-FFF2-40B4-BE49-F238E27FC236}">
                  <a16:creationId xmlns:a16="http://schemas.microsoft.com/office/drawing/2014/main" id="{D5B7E18C-C978-897F-0F98-9E4FB8665955}"/>
                </a:ext>
              </a:extLst>
            </p:cNvPr>
            <p:cNvSpPr/>
            <p:nvPr/>
          </p:nvSpPr>
          <p:spPr>
            <a:xfrm>
              <a:off x="969264" y="3429000"/>
              <a:ext cx="2862072" cy="2849881"/>
            </a:xfrm>
            <a:prstGeom prst="flowChartConnector">
              <a:avLst/>
            </a:prstGeom>
            <a:solidFill>
              <a:srgbClr val="3A4782">
                <a:alpha val="41961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DBE9277-917A-B2EB-87DF-5ECC2C24FE54}"/>
                </a:ext>
              </a:extLst>
            </p:cNvPr>
            <p:cNvSpPr txBox="1"/>
            <p:nvPr/>
          </p:nvSpPr>
          <p:spPr>
            <a:xfrm>
              <a:off x="1246632" y="2322624"/>
              <a:ext cx="2478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Current State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A1D920E-2328-A02B-15B9-D6C187C0DD30}"/>
                </a:ext>
              </a:extLst>
            </p:cNvPr>
            <p:cNvSpPr txBox="1"/>
            <p:nvPr/>
          </p:nvSpPr>
          <p:spPr>
            <a:xfrm>
              <a:off x="1536192" y="3670950"/>
              <a:ext cx="1746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GAP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9FEEA71-A40C-C0F4-0E29-92B0FA1C954C}"/>
              </a:ext>
            </a:extLst>
          </p:cNvPr>
          <p:cNvSpPr txBox="1"/>
          <p:nvPr/>
        </p:nvSpPr>
        <p:spPr>
          <a:xfrm>
            <a:off x="6382512" y="3401568"/>
            <a:ext cx="301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Action Plan:</a:t>
            </a:r>
          </a:p>
          <a:p>
            <a:pPr algn="ctr"/>
            <a:r>
              <a:rPr lang="en-US" dirty="0"/>
              <a:t>Steps that bridge the Gap</a:t>
            </a:r>
          </a:p>
        </p:txBody>
      </p:sp>
    </p:spTree>
    <p:extLst>
      <p:ext uri="{BB962C8B-B14F-4D97-AF65-F5344CB8AC3E}">
        <p14:creationId xmlns:p14="http://schemas.microsoft.com/office/powerpoint/2010/main" val="422561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87F23C-AF68-169D-F11A-7EBB04ACB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55666830-9A19-4E01-8505-D6C7F9AC5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7B4CF93-C1B9-37AE-6499-CB5EB436A8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 useBgFill="1">
        <p:nvSpPr>
          <p:cNvPr id="38" name="Freeform: Shape 27">
            <a:extLst>
              <a:ext uri="{FF2B5EF4-FFF2-40B4-BE49-F238E27FC236}">
                <a16:creationId xmlns:a16="http://schemas.microsoft.com/office/drawing/2014/main" id="{AE9FC877-7FB6-4D22-9988-35420644E2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9" name="Freeform: Shape 29">
            <a:extLst>
              <a:ext uri="{FF2B5EF4-FFF2-40B4-BE49-F238E27FC236}">
                <a16:creationId xmlns:a16="http://schemas.microsoft.com/office/drawing/2014/main" id="{E41809D1-F12E-46BB-B804-5F209D325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702D6A-A7FE-01F4-181A-FC8088A0AA73}"/>
              </a:ext>
            </a:extLst>
          </p:cNvPr>
          <p:cNvSpPr txBox="1"/>
          <p:nvPr/>
        </p:nvSpPr>
        <p:spPr>
          <a:xfrm>
            <a:off x="161388" y="471209"/>
            <a:ext cx="424312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>
                <a:solidFill>
                  <a:srgbClr val="3A4788"/>
                </a:solidFill>
              </a:rPr>
              <a:t>Meet Ashley </a:t>
            </a:r>
            <a:endParaRPr lang="en-US" dirty="0"/>
          </a:p>
        </p:txBody>
      </p:sp>
      <p:pic>
        <p:nvPicPr>
          <p:cNvPr id="5" name="Picture 4" descr="A person and a dog&#10;&#10;AI-generated content may be incorrect.">
            <a:extLst>
              <a:ext uri="{FF2B5EF4-FFF2-40B4-BE49-F238E27FC236}">
                <a16:creationId xmlns:a16="http://schemas.microsoft.com/office/drawing/2014/main" id="{DA6F5E7B-6DD1-F055-2A06-463AEF3A71F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17" t="-1263" r="2821" b="4350"/>
          <a:stretch/>
        </p:blipFill>
        <p:spPr>
          <a:xfrm>
            <a:off x="390761" y="1055984"/>
            <a:ext cx="4129617" cy="554598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D9CAA3-4B63-6CA9-142C-327D0B546330}"/>
              </a:ext>
            </a:extLst>
          </p:cNvPr>
          <p:cNvSpPr txBox="1"/>
          <p:nvPr/>
        </p:nvSpPr>
        <p:spPr>
          <a:xfrm>
            <a:off x="5585968" y="1055984"/>
            <a:ext cx="63550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Years Rescue Mission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Vice President, Human Resources (2022 )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Immediate Past President, Genesee Chapter Valley of SHRM (2021-2024)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Former ministry leader ~ Volunteer Coordinator and Youth Leader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BA, Criminal Justice ~ Canisius College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MS, Strategic Leadership ~ Roberts Wesleyan College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SHRM-CP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1x dog foster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 Trek &gt; Star Wars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5629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AC7FF-DB92-9FFA-AE81-6E6A77DEB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44FDB271-02CE-37CA-18E5-7E71EA7899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1026" name="Picture 2" descr="Mehrabian's 7-38-55 Communication Model shown as a pie chart">
            <a:extLst>
              <a:ext uri="{FF2B5EF4-FFF2-40B4-BE49-F238E27FC236}">
                <a16:creationId xmlns:a16="http://schemas.microsoft.com/office/drawing/2014/main" id="{22FC037F-A57E-4214-B5BD-463A04286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080" y="491906"/>
            <a:ext cx="8289840" cy="58741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FFF3B0-0A83-B539-C4FD-693B402B896A}"/>
              </a:ext>
            </a:extLst>
          </p:cNvPr>
          <p:cNvSpPr txBox="1"/>
          <p:nvPr/>
        </p:nvSpPr>
        <p:spPr>
          <a:xfrm>
            <a:off x="189738" y="6427380"/>
            <a:ext cx="121272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https://worldofwork.io/2019/07/mehrabians-7-38-55-communication-model/</a:t>
            </a:r>
          </a:p>
        </p:txBody>
      </p:sp>
    </p:spTree>
    <p:extLst>
      <p:ext uri="{BB962C8B-B14F-4D97-AF65-F5344CB8AC3E}">
        <p14:creationId xmlns:p14="http://schemas.microsoft.com/office/powerpoint/2010/main" val="3000861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5E37D6-F408-AB42-34A2-63F7C4E80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4B95FC2-3CC3-2E78-7169-EEEA06C342C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6D1592-935E-74E0-66DE-0EF2EF442C50}"/>
              </a:ext>
            </a:extLst>
          </p:cNvPr>
          <p:cNvSpPr txBox="1"/>
          <p:nvPr/>
        </p:nvSpPr>
        <p:spPr>
          <a:xfrm>
            <a:off x="1948248" y="530010"/>
            <a:ext cx="680255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Communication</a:t>
            </a:r>
            <a:endParaRPr 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D0E325-831D-2B6D-384F-C8B8B56339C2}"/>
              </a:ext>
            </a:extLst>
          </p:cNvPr>
          <p:cNvSpPr txBox="1"/>
          <p:nvPr/>
        </p:nvSpPr>
        <p:spPr>
          <a:xfrm>
            <a:off x="2834640" y="1490472"/>
            <a:ext cx="857707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/>
              <a:t>Maintain eye contact</a:t>
            </a:r>
          </a:p>
          <a:p>
            <a:pPr marL="342900" indent="-342900">
              <a:buAutoNum type="arabicPeriod"/>
            </a:pPr>
            <a:r>
              <a:rPr lang="en-US" sz="2400" dirty="0"/>
              <a:t>Use appropriate hand gestures</a:t>
            </a:r>
          </a:p>
          <a:p>
            <a:pPr marL="342900" indent="-342900">
              <a:buAutoNum type="arabicPeriod"/>
            </a:pPr>
            <a:r>
              <a:rPr lang="en-US" sz="2400" dirty="0"/>
              <a:t>Facial expressions </a:t>
            </a:r>
          </a:p>
          <a:p>
            <a:pPr marL="342900" indent="-342900">
              <a:buAutoNum type="arabicPeriod"/>
            </a:pPr>
            <a:r>
              <a:rPr lang="en-US" sz="2400" dirty="0"/>
              <a:t>Eye contact</a:t>
            </a:r>
          </a:p>
          <a:p>
            <a:pPr marL="342900" indent="-342900">
              <a:buAutoNum type="arabicPeriod"/>
            </a:pPr>
            <a:r>
              <a:rPr lang="en-US" sz="2400" dirty="0"/>
              <a:t>Body Language</a:t>
            </a:r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r>
              <a:rPr lang="en-US" sz="1000" dirty="0"/>
              <a:t>https://conflict-resolution-training.com/blog/nonverbal-communication-workplace/#:~:text=Mastering%20non%2Dverbal%20communication%20in,you%20interact%20with%20your%20colleagues.</a:t>
            </a:r>
          </a:p>
          <a:p>
            <a:pPr marL="342900" indent="-342900">
              <a:buAutoNum type="arabicPeriod"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4133992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8AC1C-A185-4B93-619A-73D52564F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B5B07696-3283-101D-2C70-6FE4F439D7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" r="7044" b="-1"/>
          <a:stretch/>
        </p:blipFill>
        <p:spPr>
          <a:xfrm>
            <a:off x="20" y="-101311"/>
            <a:ext cx="12372106" cy="6959311"/>
          </a:xfrm>
          <a:prstGeom prst="rect">
            <a:avLst/>
          </a:prstGeom>
        </p:spPr>
      </p:pic>
      <p:pic>
        <p:nvPicPr>
          <p:cNvPr id="2052" name="Picture 4" descr="Full view">
            <a:extLst>
              <a:ext uri="{FF2B5EF4-FFF2-40B4-BE49-F238E27FC236}">
                <a16:creationId xmlns:a16="http://schemas.microsoft.com/office/drawing/2014/main" id="{267ECE07-4B03-830E-0C75-68D0B51E7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66" y="-64890"/>
            <a:ext cx="6922890" cy="69228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186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83B0F4-93AF-5D95-4899-07EAF1BF5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81BD887-07D1-49C9-8C76-C902736D28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CFF051-CAFB-08E4-67F7-B2382EE4381F}"/>
              </a:ext>
            </a:extLst>
          </p:cNvPr>
          <p:cNvSpPr txBox="1"/>
          <p:nvPr/>
        </p:nvSpPr>
        <p:spPr>
          <a:xfrm>
            <a:off x="1948249" y="557442"/>
            <a:ext cx="89336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Delegation &amp; Network</a:t>
            </a:r>
            <a:endParaRPr 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944B8E-7830-DCA6-8297-5B6EFBC564F4}"/>
              </a:ext>
            </a:extLst>
          </p:cNvPr>
          <p:cNvSpPr txBox="1"/>
          <p:nvPr/>
        </p:nvSpPr>
        <p:spPr>
          <a:xfrm>
            <a:off x="2834640" y="1490472"/>
            <a:ext cx="85770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/>
              <a:t>Identify personal and/or team strength</a:t>
            </a:r>
          </a:p>
          <a:p>
            <a:pPr marL="342900" indent="-342900">
              <a:buAutoNum type="arabicPeriod"/>
            </a:pPr>
            <a:r>
              <a:rPr lang="en-US" sz="2400" dirty="0"/>
              <a:t>Strategic focus – recognize what you should do</a:t>
            </a:r>
          </a:p>
          <a:p>
            <a:pPr marL="342900" indent="-342900">
              <a:buAutoNum type="arabicPeriod"/>
            </a:pPr>
            <a:r>
              <a:rPr lang="en-US" sz="2400" dirty="0"/>
              <a:t>Identify your internal and external stakeholders</a:t>
            </a:r>
          </a:p>
          <a:p>
            <a:pPr marL="342900" indent="-342900">
              <a:buAutoNum type="arabicPeriod"/>
            </a:pPr>
            <a:r>
              <a:rPr lang="en-US" sz="2400" dirty="0"/>
              <a:t>Foster collaborative relationships – including professional partners</a:t>
            </a:r>
          </a:p>
          <a:p>
            <a:pPr marL="342900" indent="-342900">
              <a:buAutoNum type="arabicPeriod"/>
            </a:pPr>
            <a:r>
              <a:rPr lang="en-US" sz="2400" dirty="0"/>
              <a:t>Delegate appropriately!</a:t>
            </a:r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0453107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5CF851-87D0-0174-B7C1-7021D4D6A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48249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948251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0077106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256026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A116DD-0B56-F5CC-27B9-AF175CB29C77}"/>
              </a:ext>
            </a:extLst>
          </p:cNvPr>
          <p:cNvSpPr txBox="1"/>
          <p:nvPr/>
        </p:nvSpPr>
        <p:spPr>
          <a:xfrm>
            <a:off x="3319846" y="348865"/>
            <a:ext cx="10044023" cy="8777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Technical Competencies</a:t>
            </a:r>
            <a:endParaRPr lang="en-US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78163018-AC59-9B2C-3F07-F750B2EB06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graphicFrame>
        <p:nvGraphicFramePr>
          <p:cNvPr id="8" name="TextBox 4">
            <a:extLst>
              <a:ext uri="{FF2B5EF4-FFF2-40B4-BE49-F238E27FC236}">
                <a16:creationId xmlns:a16="http://schemas.microsoft.com/office/drawing/2014/main" id="{7777217D-4282-4DB9-54A0-062FE8E2B0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6589883"/>
              </p:ext>
            </p:extLst>
          </p:nvPr>
        </p:nvGraphicFramePr>
        <p:xfrm>
          <a:off x="2983832" y="1992429"/>
          <a:ext cx="8780558" cy="4516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71212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390AFF-AEB3-2B82-7530-9FC401B05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ABDEDDAF-6F95-B3A3-7D58-75E7E47193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06B6DA9-7F5F-AF1B-B796-C3EE94B9352B}"/>
              </a:ext>
            </a:extLst>
          </p:cNvPr>
          <p:cNvSpPr txBox="1"/>
          <p:nvPr/>
        </p:nvSpPr>
        <p:spPr>
          <a:xfrm>
            <a:off x="2039689" y="575730"/>
            <a:ext cx="89336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Compliance</a:t>
            </a:r>
            <a:endParaRPr lang="en-US" sz="4800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B689830-9A83-2BCB-669F-3E7325B51D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3134952"/>
              </p:ext>
            </p:extLst>
          </p:nvPr>
        </p:nvGraphicFramePr>
        <p:xfrm>
          <a:off x="3182688" y="1459879"/>
          <a:ext cx="7552367" cy="40539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Arc 13">
            <a:extLst>
              <a:ext uri="{FF2B5EF4-FFF2-40B4-BE49-F238E27FC236}">
                <a16:creationId xmlns:a16="http://schemas.microsoft.com/office/drawing/2014/main" id="{42FA322E-25C6-1E46-6D8D-796CB1E523AD}"/>
              </a:ext>
            </a:extLst>
          </p:cNvPr>
          <p:cNvSpPr/>
          <p:nvPr/>
        </p:nvSpPr>
        <p:spPr>
          <a:xfrm rot="10210581">
            <a:off x="2186090" y="3902496"/>
            <a:ext cx="5952744" cy="2523402"/>
          </a:xfrm>
          <a:prstGeom prst="arc">
            <a:avLst>
              <a:gd name="adj1" fmla="val 9374239"/>
              <a:gd name="adj2" fmla="val 20670909"/>
            </a:avLst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EDAE1E-852E-F117-BA9B-910901938EEC}"/>
              </a:ext>
            </a:extLst>
          </p:cNvPr>
          <p:cNvSpPr txBox="1"/>
          <p:nvPr/>
        </p:nvSpPr>
        <p:spPr>
          <a:xfrm>
            <a:off x="2138437" y="5845192"/>
            <a:ext cx="2256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dirty="0"/>
              <a:t>You are here!</a:t>
            </a:r>
          </a:p>
        </p:txBody>
      </p:sp>
    </p:spTree>
    <p:extLst>
      <p:ext uri="{BB962C8B-B14F-4D97-AF65-F5344CB8AC3E}">
        <p14:creationId xmlns:p14="http://schemas.microsoft.com/office/powerpoint/2010/main" val="22575328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76023-6E84-A7A6-E716-211953292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5DD191C-6D17-E987-7BB3-929A181AF0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5787423-8F12-CBFD-DCDC-C9127FF37A33}"/>
              </a:ext>
            </a:extLst>
          </p:cNvPr>
          <p:cNvSpPr txBox="1"/>
          <p:nvPr/>
        </p:nvSpPr>
        <p:spPr>
          <a:xfrm>
            <a:off x="2039689" y="575730"/>
            <a:ext cx="89336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HR Start-Up</a:t>
            </a:r>
            <a:endParaRPr lang="en-US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422768-1B52-D2B0-BBAA-02C26AC282A1}"/>
              </a:ext>
            </a:extLst>
          </p:cNvPr>
          <p:cNvSpPr txBox="1"/>
          <p:nvPr/>
        </p:nvSpPr>
        <p:spPr>
          <a:xfrm>
            <a:off x="2834640" y="2002536"/>
            <a:ext cx="8577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Payroll systems &amp; administration</a:t>
            </a:r>
          </a:p>
          <a:p>
            <a:pPr marL="342900" indent="-342900">
              <a:buAutoNum type="arabicPeriod"/>
            </a:pPr>
            <a:r>
              <a:rPr lang="en-US" dirty="0"/>
              <a:t>Organization hierarchy</a:t>
            </a:r>
          </a:p>
          <a:p>
            <a:pPr marL="342900" indent="-342900">
              <a:buAutoNum type="arabicPeriod"/>
            </a:pPr>
            <a:r>
              <a:rPr lang="en-US" dirty="0"/>
              <a:t>Benefit plans</a:t>
            </a:r>
          </a:p>
          <a:p>
            <a:pPr marL="342900" indent="-342900">
              <a:buAutoNum type="arabicPeriod"/>
            </a:pPr>
            <a:r>
              <a:rPr lang="en-US" dirty="0"/>
              <a:t>Compliance posters</a:t>
            </a:r>
          </a:p>
          <a:p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4470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740E4-2B1B-C286-5DCE-7C051991C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B739B44-BBC4-015A-4FCF-3E73A303C2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CEFAA8-B35D-895A-504B-3E5BAAE9A3D0}"/>
              </a:ext>
            </a:extLst>
          </p:cNvPr>
          <p:cNvSpPr txBox="1"/>
          <p:nvPr/>
        </p:nvSpPr>
        <p:spPr>
          <a:xfrm>
            <a:off x="2039689" y="575730"/>
            <a:ext cx="89336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Growth Benchmarks</a:t>
            </a:r>
            <a:endParaRPr lang="en-US" sz="4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0CB234B-E3A0-DE27-1786-1D68CB0F7A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280626"/>
              </p:ext>
            </p:extLst>
          </p:nvPr>
        </p:nvGraphicFramePr>
        <p:xfrm>
          <a:off x="2468879" y="1506050"/>
          <a:ext cx="8504497" cy="4942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42563">
                  <a:extLst>
                    <a:ext uri="{9D8B030D-6E8A-4147-A177-3AD203B41FA5}">
                      <a16:colId xmlns:a16="http://schemas.microsoft.com/office/drawing/2014/main" val="1181884243"/>
                    </a:ext>
                  </a:extLst>
                </a:gridCol>
                <a:gridCol w="6261934">
                  <a:extLst>
                    <a:ext uri="{9D8B030D-6E8A-4147-A177-3AD203B41FA5}">
                      <a16:colId xmlns:a16="http://schemas.microsoft.com/office/drawing/2014/main" val="3683585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All Employees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W2 Reporting</a:t>
                      </a:r>
                    </a:p>
                    <a:p>
                      <a:r>
                        <a:rPr lang="en-US" dirty="0"/>
                        <a:t>FLSA Overtime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615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11+ Employees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OSHA Reporting </a:t>
                      </a:r>
                    </a:p>
                    <a:p>
                      <a:r>
                        <a:rPr lang="en-US" dirty="0"/>
                        <a:t>Basic Safety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289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15+ Employees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Title VII discrimination</a:t>
                      </a:r>
                    </a:p>
                    <a:p>
                      <a:r>
                        <a:rPr lang="en-US" dirty="0"/>
                        <a:t>Title III of CPPA – restrictions on wage garnishments</a:t>
                      </a:r>
                    </a:p>
                    <a:p>
                      <a:r>
                        <a:rPr lang="en-US" dirty="0"/>
                        <a:t>Pregnancy Discrimination</a:t>
                      </a:r>
                    </a:p>
                    <a:p>
                      <a:r>
                        <a:rPr lang="en-US" dirty="0"/>
                        <a:t>Americans with Disability Act (ADA)</a:t>
                      </a:r>
                    </a:p>
                    <a:p>
                      <a:r>
                        <a:rPr lang="en-US" dirty="0"/>
                        <a:t>Employee documentation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975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20+ Employees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Age Discrimination</a:t>
                      </a:r>
                    </a:p>
                    <a:p>
                      <a:r>
                        <a:rPr lang="en-US" dirty="0"/>
                        <a:t>Medicare as primary insurance for employees 65+ </a:t>
                      </a:r>
                    </a:p>
                    <a:p>
                      <a:r>
                        <a:rPr lang="en-US" dirty="0"/>
                        <a:t>Consider Safety Committees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843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50+ Employees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Family Medical Leave Act (FMLA)</a:t>
                      </a:r>
                    </a:p>
                    <a:p>
                      <a:r>
                        <a:rPr lang="en-US" dirty="0"/>
                        <a:t>Affordable Care Act (ACA)</a:t>
                      </a:r>
                    </a:p>
                    <a:p>
                      <a:r>
                        <a:rPr lang="en-US" dirty="0"/>
                        <a:t>Standardize PTO/Vacation, if not previously provided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00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100+ Employees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EEOC Reporting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539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4681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1D7FBF-86CC-E879-269A-512641490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784DBE80-70AB-8E26-C68F-2ED9C05DC6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072CA9-4BD1-062A-F581-A1FEAB6D6A66}"/>
              </a:ext>
            </a:extLst>
          </p:cNvPr>
          <p:cNvSpPr txBox="1"/>
          <p:nvPr/>
        </p:nvSpPr>
        <p:spPr>
          <a:xfrm>
            <a:off x="2039689" y="575730"/>
            <a:ext cx="89336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Handbook &amp; Policies</a:t>
            </a:r>
            <a:endParaRPr lang="en-US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889A6D-7A8C-CC82-34B9-C7049AA774A2}"/>
              </a:ext>
            </a:extLst>
          </p:cNvPr>
          <p:cNvSpPr txBox="1"/>
          <p:nvPr/>
        </p:nvSpPr>
        <p:spPr>
          <a:xfrm>
            <a:off x="2834640" y="1490472"/>
            <a:ext cx="857707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it’s not:</a:t>
            </a:r>
          </a:p>
          <a:p>
            <a:pPr marL="342900" indent="-342900">
              <a:buAutoNum type="arabicPeriod"/>
            </a:pPr>
            <a:r>
              <a:rPr lang="en-US" dirty="0"/>
              <a:t>Policy and procedure manual</a:t>
            </a:r>
          </a:p>
          <a:p>
            <a:pPr marL="342900" indent="-342900">
              <a:buAutoNum type="arabicPeriod"/>
            </a:pPr>
            <a:r>
              <a:rPr lang="en-US" dirty="0"/>
              <a:t>Antiquity</a:t>
            </a:r>
          </a:p>
          <a:p>
            <a:pPr marL="342900" indent="-342900">
              <a:buAutoNum type="arabicPeriod"/>
            </a:pPr>
            <a:r>
              <a:rPr lang="en-US" dirty="0"/>
              <a:t>HR manual</a:t>
            </a:r>
          </a:p>
          <a:p>
            <a:endParaRPr lang="en-US" dirty="0"/>
          </a:p>
          <a:p>
            <a:r>
              <a:rPr lang="en-US" dirty="0"/>
              <a:t>Must:</a:t>
            </a:r>
          </a:p>
          <a:p>
            <a:pPr marL="342900" indent="-342900">
              <a:buAutoNum type="arabicPeriod"/>
            </a:pPr>
            <a:r>
              <a:rPr lang="en-US" dirty="0"/>
              <a:t>BRAND focused and engaging</a:t>
            </a:r>
          </a:p>
          <a:p>
            <a:pPr marL="342900" indent="-342900">
              <a:buAutoNum type="arabicPeriod"/>
            </a:pPr>
            <a:r>
              <a:rPr lang="en-US" dirty="0"/>
              <a:t>Includes internal controls and mandated compliance</a:t>
            </a:r>
          </a:p>
          <a:p>
            <a:pPr marL="342900" indent="-342900">
              <a:buAutoNum type="arabicPeriod"/>
            </a:pPr>
            <a:r>
              <a:rPr lang="en-US" dirty="0"/>
              <a:t>Accessible</a:t>
            </a:r>
          </a:p>
          <a:p>
            <a:pPr marL="342900" indent="-342900">
              <a:buAutoNum type="arabicPeriod"/>
            </a:pPr>
            <a:endParaRPr lang="en-US" dirty="0"/>
          </a:p>
          <a:p>
            <a:r>
              <a:rPr lang="en-US" dirty="0"/>
              <a:t>Best practices:</a:t>
            </a:r>
          </a:p>
          <a:p>
            <a:pPr marL="342900" indent="-342900">
              <a:buAutoNum type="arabicPeriod"/>
            </a:pPr>
            <a:r>
              <a:rPr lang="en-US" dirty="0"/>
              <a:t>Scalable</a:t>
            </a:r>
          </a:p>
          <a:p>
            <a:pPr marL="342900" indent="-342900">
              <a:buAutoNum type="arabicPeriod"/>
            </a:pPr>
            <a:r>
              <a:rPr lang="en-US" dirty="0"/>
              <a:t>Flexible</a:t>
            </a:r>
          </a:p>
          <a:p>
            <a:pPr marL="342900" indent="-342900">
              <a:buAutoNum type="arabicPeriod"/>
            </a:pPr>
            <a:r>
              <a:rPr lang="en-US" dirty="0"/>
              <a:t>Mindful of position specific expectations</a:t>
            </a:r>
          </a:p>
          <a:p>
            <a:pPr marL="342900" indent="-342900">
              <a:buAutoNum type="arabicPeriod"/>
            </a:pPr>
            <a:r>
              <a:rPr lang="en-US" dirty="0"/>
              <a:t>LEGAL REVIEW</a:t>
            </a:r>
          </a:p>
          <a:p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997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C0A635-4CE0-E925-2FFA-A99463C3B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FB94171B-6646-01C6-F448-293152545E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1D4BAD-B8BB-E518-F030-81CED5B50626}"/>
              </a:ext>
            </a:extLst>
          </p:cNvPr>
          <p:cNvSpPr txBox="1"/>
          <p:nvPr/>
        </p:nvSpPr>
        <p:spPr>
          <a:xfrm>
            <a:off x="2067121" y="566586"/>
            <a:ext cx="89336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Recruiting &amp; Onboarding</a:t>
            </a:r>
            <a:endParaRPr lang="en-US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1C8371-6ABF-040C-A89B-676F2CA606C5}"/>
              </a:ext>
            </a:extLst>
          </p:cNvPr>
          <p:cNvSpPr txBox="1"/>
          <p:nvPr/>
        </p:nvSpPr>
        <p:spPr>
          <a:xfrm>
            <a:off x="2834640" y="1490472"/>
            <a:ext cx="85770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Staffing plan and budget</a:t>
            </a:r>
          </a:p>
          <a:p>
            <a:pPr marL="342900" indent="-342900">
              <a:buAutoNum type="arabicPeriod"/>
            </a:pPr>
            <a:r>
              <a:rPr lang="en-US" dirty="0"/>
              <a:t>Job descriptions - Identify key competencies of the position</a:t>
            </a:r>
          </a:p>
          <a:p>
            <a:pPr marL="342900" indent="-342900">
              <a:buAutoNum type="arabicPeriod"/>
            </a:pPr>
            <a:r>
              <a:rPr lang="en-US" dirty="0"/>
              <a:t>Pay structure &amp; Benefits </a:t>
            </a:r>
          </a:p>
          <a:p>
            <a:pPr marL="342900" indent="-342900">
              <a:buAutoNum type="arabicPeriod"/>
            </a:pPr>
            <a:r>
              <a:rPr lang="en-US" dirty="0"/>
              <a:t>Solidify your brand</a:t>
            </a:r>
          </a:p>
          <a:p>
            <a:pPr marL="342900" indent="-342900">
              <a:buAutoNum type="arabicPeriod"/>
            </a:pPr>
            <a:r>
              <a:rPr lang="en-US" dirty="0"/>
              <a:t>Onboarding experience</a:t>
            </a:r>
          </a:p>
          <a:p>
            <a:pPr marL="342900" indent="-342900">
              <a:buAutoNum type="arabicPeriod"/>
            </a:pPr>
            <a:r>
              <a:rPr lang="en-US" dirty="0"/>
              <a:t>Retention</a:t>
            </a:r>
          </a:p>
          <a:p>
            <a:pPr marL="342900" indent="-342900">
              <a:buAutoNum type="arabicPeriod"/>
            </a:pPr>
            <a:r>
              <a:rPr lang="en-US" dirty="0"/>
              <a:t>Continuous learning and development</a:t>
            </a:r>
          </a:p>
          <a:p>
            <a:pPr marL="342900" indent="-342900">
              <a:buAutoNum type="arabicPeriod"/>
            </a:pPr>
            <a:r>
              <a:rPr lang="en-US" dirty="0"/>
              <a:t>Continuous feedback and improvement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217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73B2E8-1406-6B84-7367-3B67DC27E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FA83DF56-57B5-E2F4-7D12-91F71A645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FBA9D788-AADC-39E2-C414-BAEDEF839F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 useBgFill="1">
        <p:nvSpPr>
          <p:cNvPr id="38" name="Freeform: Shape 27">
            <a:extLst>
              <a:ext uri="{FF2B5EF4-FFF2-40B4-BE49-F238E27FC236}">
                <a16:creationId xmlns:a16="http://schemas.microsoft.com/office/drawing/2014/main" id="{86725685-2CB4-2980-F074-B50180E635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9" name="Freeform: Shape 29">
            <a:extLst>
              <a:ext uri="{FF2B5EF4-FFF2-40B4-BE49-F238E27FC236}">
                <a16:creationId xmlns:a16="http://schemas.microsoft.com/office/drawing/2014/main" id="{1E6E6D2D-D65B-AD5E-2C81-133A5D9BD8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7EE519-4D95-469C-0664-58B09C972128}"/>
              </a:ext>
            </a:extLst>
          </p:cNvPr>
          <p:cNvSpPr txBox="1"/>
          <p:nvPr/>
        </p:nvSpPr>
        <p:spPr>
          <a:xfrm>
            <a:off x="161388" y="471209"/>
            <a:ext cx="424312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>
                <a:solidFill>
                  <a:srgbClr val="3A4788"/>
                </a:solidFill>
              </a:rPr>
              <a:t>Meet Ashley 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E357C3-0F07-CF01-D212-59ABE884B327}"/>
              </a:ext>
            </a:extLst>
          </p:cNvPr>
          <p:cNvSpPr txBox="1"/>
          <p:nvPr/>
        </p:nvSpPr>
        <p:spPr>
          <a:xfrm>
            <a:off x="5585968" y="1055984"/>
            <a:ext cx="63550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Years Rescue Mission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Vice President, Human Resources (2022 )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Immediate Past President, Genesee Chapter Valley of SHRM (2021-2024)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Former ministry leader ~ Volunteer Coordinator and Youth Leader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BA, Criminal Justice ~ Canisius College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MS, Strategic Leadership ~ Roberts Wesleyan College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SHRM-CP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1x dog foster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 Trek &gt; Star Wars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7" name="Picture 6" descr="A person holding two dogs&#10;&#10;AI-generated content may be incorrect.">
            <a:extLst>
              <a:ext uri="{FF2B5EF4-FFF2-40B4-BE49-F238E27FC236}">
                <a16:creationId xmlns:a16="http://schemas.microsoft.com/office/drawing/2014/main" id="{9C281925-D8A1-4AA1-4DD8-9952406290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52" y="1232631"/>
            <a:ext cx="5624257" cy="421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214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B0176A-40BD-0CD2-B507-9F07AD570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4C696C1-A117-8886-81FA-81115876C3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EBD405-84A8-6428-4D88-673C6E6EFEDA}"/>
              </a:ext>
            </a:extLst>
          </p:cNvPr>
          <p:cNvSpPr txBox="1"/>
          <p:nvPr/>
        </p:nvSpPr>
        <p:spPr>
          <a:xfrm>
            <a:off x="2039689" y="575730"/>
            <a:ext cx="89336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Compensation &amp; Benefits</a:t>
            </a:r>
            <a:endParaRPr lang="en-US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113B54-BA52-ECDE-5458-0DEA2635BDE2}"/>
              </a:ext>
            </a:extLst>
          </p:cNvPr>
          <p:cNvSpPr txBox="1"/>
          <p:nvPr/>
        </p:nvSpPr>
        <p:spPr>
          <a:xfrm>
            <a:off x="2834640" y="1490472"/>
            <a:ext cx="85770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Understand the overall budget</a:t>
            </a:r>
          </a:p>
          <a:p>
            <a:pPr marL="342900" indent="-342900">
              <a:buAutoNum type="arabicPeriod"/>
            </a:pPr>
            <a:r>
              <a:rPr lang="en-US" dirty="0"/>
              <a:t>How does this connect to business strategy </a:t>
            </a:r>
          </a:p>
          <a:p>
            <a:pPr marL="342900" indent="-342900">
              <a:buAutoNum type="arabicPeriod"/>
            </a:pPr>
            <a:r>
              <a:rPr lang="en-US" dirty="0"/>
              <a:t>Compare responsibilities not titles</a:t>
            </a:r>
          </a:p>
          <a:p>
            <a:pPr marL="342900" indent="-342900">
              <a:buAutoNum type="arabicPeriod"/>
            </a:pPr>
            <a:r>
              <a:rPr lang="en-US" dirty="0"/>
              <a:t>Partnerships</a:t>
            </a:r>
          </a:p>
          <a:p>
            <a:pPr marL="342900" indent="-342900">
              <a:buAutoNum type="arabicPeriod"/>
            </a:pPr>
            <a:r>
              <a:rPr lang="en-US" dirty="0"/>
              <a:t>Research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9591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6D1CA7-6043-1961-DDAE-EEF6523C2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B14C15C6-0516-C70F-D1A2-F8F72CBF92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07FD81-C704-8372-8DEC-A88195F3D0C7}"/>
              </a:ext>
            </a:extLst>
          </p:cNvPr>
          <p:cNvSpPr txBox="1"/>
          <p:nvPr/>
        </p:nvSpPr>
        <p:spPr>
          <a:xfrm>
            <a:off x="2039689" y="575730"/>
            <a:ext cx="89336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Employee File Management</a:t>
            </a:r>
            <a:endParaRPr lang="en-US" sz="4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D414F1-8165-08B5-E06B-9340A4693708}"/>
              </a:ext>
            </a:extLst>
          </p:cNvPr>
          <p:cNvSpPr txBox="1"/>
          <p:nvPr/>
        </p:nvSpPr>
        <p:spPr>
          <a:xfrm>
            <a:off x="2743200" y="1472184"/>
            <a:ext cx="7653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Organize – function and compliance</a:t>
            </a:r>
          </a:p>
          <a:p>
            <a:pPr marL="342900" indent="-342900">
              <a:buAutoNum type="arabicPeriod"/>
            </a:pPr>
            <a:r>
              <a:rPr lang="en-US" dirty="0"/>
              <a:t>Version control</a:t>
            </a:r>
          </a:p>
          <a:p>
            <a:pPr marL="342900" indent="-342900">
              <a:buAutoNum type="arabicPeriod"/>
            </a:pPr>
            <a:r>
              <a:rPr lang="en-US" dirty="0"/>
              <a:t>Access Permissions</a:t>
            </a:r>
          </a:p>
          <a:p>
            <a:pPr marL="342900" indent="-342900">
              <a:buAutoNum type="arabicPeriod"/>
            </a:pPr>
            <a:r>
              <a:rPr lang="en-US" dirty="0"/>
              <a:t>Regular Audits</a:t>
            </a:r>
          </a:p>
          <a:p>
            <a:pPr marL="342900" indent="-342900">
              <a:buAutoNum type="arabicPeriod"/>
            </a:pPr>
            <a:r>
              <a:rPr lang="en-US" dirty="0"/>
              <a:t>Training and communication</a:t>
            </a:r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4609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FE5984-616C-3359-438B-CDBCE13ED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FBEB0354-0493-43F3-A164-E8F3547E02B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061F862-7D90-D1F8-6A87-48C3DB0D88EB}"/>
              </a:ext>
            </a:extLst>
          </p:cNvPr>
          <p:cNvSpPr txBox="1"/>
          <p:nvPr/>
        </p:nvSpPr>
        <p:spPr>
          <a:xfrm>
            <a:off x="2039689" y="575730"/>
            <a:ext cx="89336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Workplace Safety</a:t>
            </a:r>
            <a:endParaRPr lang="en-US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886CDE-8D84-A24D-9D6D-E0F695162FDA}"/>
              </a:ext>
            </a:extLst>
          </p:cNvPr>
          <p:cNvSpPr txBox="1"/>
          <p:nvPr/>
        </p:nvSpPr>
        <p:spPr>
          <a:xfrm>
            <a:off x="2715768" y="1755648"/>
            <a:ext cx="82576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dirty="0"/>
              <a:t>Align with business purpose</a:t>
            </a:r>
          </a:p>
          <a:p>
            <a:pPr marL="342900" indent="-342900">
              <a:buFontTx/>
              <a:buAutoNum type="arabicPeriod"/>
            </a:pPr>
            <a:r>
              <a:rPr lang="en-US" dirty="0"/>
              <a:t>Compliance with applicable regulations</a:t>
            </a:r>
          </a:p>
          <a:p>
            <a:pPr marL="342900" indent="-342900">
              <a:buFontTx/>
              <a:buAutoNum type="arabicPeriod"/>
            </a:pPr>
            <a:r>
              <a:rPr lang="en-US" dirty="0"/>
              <a:t>Risk assessment and prevention</a:t>
            </a:r>
          </a:p>
          <a:p>
            <a:pPr marL="342900" indent="-342900">
              <a:buFontTx/>
              <a:buAutoNum type="arabicPeriod"/>
            </a:pPr>
            <a:r>
              <a:rPr lang="en-US" dirty="0"/>
              <a:t>Training and awareness</a:t>
            </a:r>
          </a:p>
          <a:p>
            <a:pPr marL="342900" indent="-342900">
              <a:buFontTx/>
              <a:buAutoNum type="arabicPeriod"/>
            </a:pPr>
            <a:r>
              <a:rPr lang="en-US" dirty="0"/>
              <a:t>Mental health and wellbeing</a:t>
            </a:r>
          </a:p>
        </p:txBody>
      </p:sp>
    </p:spTree>
    <p:extLst>
      <p:ext uri="{BB962C8B-B14F-4D97-AF65-F5344CB8AC3E}">
        <p14:creationId xmlns:p14="http://schemas.microsoft.com/office/powerpoint/2010/main" val="27797229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1FE83A-405F-05E7-5B9B-AFE528EFF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25BD3E4D-67AE-7EDF-2E29-7E0F932999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816D20C4-1D14-50C7-4DFB-2C12AE27B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8C44D732-1F21-9BBF-62C5-0DCC561DF1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8103719-8D25-9B52-831F-542F8ADA2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EFB4E2CF-2A11-DFD1-C35D-00F2AC1403BA}"/>
              </a:ext>
            </a:extLst>
          </p:cNvPr>
          <p:cNvSpPr txBox="1"/>
          <p:nvPr/>
        </p:nvSpPr>
        <p:spPr>
          <a:xfrm>
            <a:off x="0" y="5324475"/>
            <a:ext cx="121920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chemeClr val="accent3"/>
                </a:solidFill>
              </a:rPr>
              <a:t>HR Department Models</a:t>
            </a:r>
            <a:endParaRPr lang="en-US" sz="28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9460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9450C4-C560-6015-A72C-E37623959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920339C4-F3A0-5E4C-1F6E-2CE675AE5C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40FC9F-C6F7-D1A6-2376-94E088C59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5419" y="28178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Blended Teams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CC9BA23-2E53-44C5-770A-B2675969AB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38375" y="1837531"/>
            <a:ext cx="9351168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endParaRPr lang="en-US" sz="1400" dirty="0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en-US" sz="3200" dirty="0"/>
              <a:t>Key Characteristics: Versality and collaboration</a:t>
            </a:r>
          </a:p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en-US" sz="3200" dirty="0"/>
              <a:t>Benefits: Agile and innovative problem solving </a:t>
            </a:r>
          </a:p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en-US" sz="3200" dirty="0"/>
              <a:t>Challenges: Role ambiguity and workload</a:t>
            </a:r>
          </a:p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en-US" sz="3200" dirty="0"/>
              <a:t>Common titles: Office Managers, Administrative Assistants, Executive Assistants, and Finance or Operation Managers</a:t>
            </a:r>
          </a:p>
        </p:txBody>
      </p:sp>
    </p:spTree>
    <p:extLst>
      <p:ext uri="{BB962C8B-B14F-4D97-AF65-F5344CB8AC3E}">
        <p14:creationId xmlns:p14="http://schemas.microsoft.com/office/powerpoint/2010/main" val="1161839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63321-DEFF-0938-9560-4DE7D34E3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19BE9-CC1F-5291-C324-783071851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Job Analysis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C36FE1B-3D47-E5DF-C645-13D530C456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430386"/>
              </p:ext>
            </p:extLst>
          </p:nvPr>
        </p:nvGraphicFramePr>
        <p:xfrm>
          <a:off x="512466" y="1477108"/>
          <a:ext cx="11213961" cy="37681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3694">
                  <a:extLst>
                    <a:ext uri="{9D8B030D-6E8A-4147-A177-3AD203B41FA5}">
                      <a16:colId xmlns:a16="http://schemas.microsoft.com/office/drawing/2014/main" val="3159439215"/>
                    </a:ext>
                  </a:extLst>
                </a:gridCol>
                <a:gridCol w="1152684">
                  <a:extLst>
                    <a:ext uri="{9D8B030D-6E8A-4147-A177-3AD203B41FA5}">
                      <a16:colId xmlns:a16="http://schemas.microsoft.com/office/drawing/2014/main" val="1321752476"/>
                    </a:ext>
                  </a:extLst>
                </a:gridCol>
                <a:gridCol w="2140697">
                  <a:extLst>
                    <a:ext uri="{9D8B030D-6E8A-4147-A177-3AD203B41FA5}">
                      <a16:colId xmlns:a16="http://schemas.microsoft.com/office/drawing/2014/main" val="2721377771"/>
                    </a:ext>
                  </a:extLst>
                </a:gridCol>
                <a:gridCol w="1235018">
                  <a:extLst>
                    <a:ext uri="{9D8B030D-6E8A-4147-A177-3AD203B41FA5}">
                      <a16:colId xmlns:a16="http://schemas.microsoft.com/office/drawing/2014/main" val="2928552395"/>
                    </a:ext>
                  </a:extLst>
                </a:gridCol>
                <a:gridCol w="642209">
                  <a:extLst>
                    <a:ext uri="{9D8B030D-6E8A-4147-A177-3AD203B41FA5}">
                      <a16:colId xmlns:a16="http://schemas.microsoft.com/office/drawing/2014/main" val="2360796504"/>
                    </a:ext>
                  </a:extLst>
                </a:gridCol>
                <a:gridCol w="1416154">
                  <a:extLst>
                    <a:ext uri="{9D8B030D-6E8A-4147-A177-3AD203B41FA5}">
                      <a16:colId xmlns:a16="http://schemas.microsoft.com/office/drawing/2014/main" val="544247167"/>
                    </a:ext>
                  </a:extLst>
                </a:gridCol>
                <a:gridCol w="971547">
                  <a:extLst>
                    <a:ext uri="{9D8B030D-6E8A-4147-A177-3AD203B41FA5}">
                      <a16:colId xmlns:a16="http://schemas.microsoft.com/office/drawing/2014/main" val="777480307"/>
                    </a:ext>
                  </a:extLst>
                </a:gridCol>
                <a:gridCol w="1761958">
                  <a:extLst>
                    <a:ext uri="{9D8B030D-6E8A-4147-A177-3AD203B41FA5}">
                      <a16:colId xmlns:a16="http://schemas.microsoft.com/office/drawing/2014/main" val="3845910612"/>
                    </a:ext>
                  </a:extLst>
                </a:gridCol>
              </a:tblGrid>
              <a:tr h="35195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% of Time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Activities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Tasks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Frequency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Health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Existing Support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Delegation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Outsource/Relcoate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27648626"/>
                  </a:ext>
                </a:extLst>
              </a:tr>
              <a:tr h="591726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Reception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Answer phones, greet public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4-6 hours/day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Vocational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14479617"/>
                  </a:ext>
                </a:extLst>
              </a:tr>
              <a:tr h="31896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&gt;10%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Recruiting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Job posting, screening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 hours/week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Recruiting Company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87354442"/>
                  </a:ext>
                </a:extLst>
              </a:tr>
              <a:tr h="31896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&gt;10%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Recruiting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Interviewing, Job Offers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2 hours/week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Good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37374048"/>
                  </a:ext>
                </a:extLst>
              </a:tr>
              <a:tr h="591726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&gt;10%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Onboarding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Tech, Training, Paperwork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16 hours/month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Good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Management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70254978"/>
                  </a:ext>
                </a:extLst>
              </a:tr>
              <a:tr h="63792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Pay  &amp; Benefits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Timesheets, benefit administration, claims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10 hours/week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Poor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Finance Department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15783803"/>
                  </a:ext>
                </a:extLst>
              </a:tr>
              <a:tr h="63792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Exec Assist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Scheduling, Coordination, Meetings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3 hours/day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48667755"/>
                  </a:ext>
                </a:extLst>
              </a:tr>
              <a:tr h="31896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&gt;1%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Insurance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Application, Invoice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Annually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Good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Ops Department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77428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14379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272AC-B4C7-1D4F-3A89-DBAD97802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32384C0-9F90-5939-144B-35AC46AB20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1385716"/>
              </p:ext>
            </p:extLst>
          </p:nvPr>
        </p:nvGraphicFramePr>
        <p:xfrm>
          <a:off x="2416048" y="478375"/>
          <a:ext cx="6636512" cy="3673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E43EB10-7EE9-9C1D-94A7-DB8B39EC3AA9}"/>
              </a:ext>
            </a:extLst>
          </p:cNvPr>
          <p:cNvSpPr txBox="1"/>
          <p:nvPr/>
        </p:nvSpPr>
        <p:spPr>
          <a:xfrm>
            <a:off x="9152556" y="5415480"/>
            <a:ext cx="290057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https://www.linkedin.com/pulse/power-influence-without-authority-unrealized-superpower-hr-xweoc/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 </a:t>
            </a:r>
          </a:p>
          <a:p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</a:endParaRPr>
          </a:p>
          <a:p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https://www.forbes.com/councils/forbeshumanresourcescouncil/2018/11/14/influence-not-authority-shows-solid-leadership/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1A0CAB4-98A2-27F0-7BD2-6D9B1D5E11E4}"/>
              </a:ext>
            </a:extLst>
          </p:cNvPr>
          <p:cNvSpPr/>
          <p:nvPr/>
        </p:nvSpPr>
        <p:spPr>
          <a:xfrm>
            <a:off x="4024804" y="3392424"/>
            <a:ext cx="3518996" cy="3300329"/>
          </a:xfrm>
          <a:prstGeom prst="ellipse">
            <a:avLst/>
          </a:prstGeom>
          <a:solidFill>
            <a:schemeClr val="tx2">
              <a:lumMod val="75000"/>
              <a:lumOff val="25000"/>
              <a:alpha val="50196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/>
              <a:t>Authority</a:t>
            </a:r>
          </a:p>
        </p:txBody>
      </p:sp>
    </p:spTree>
    <p:extLst>
      <p:ext uri="{BB962C8B-B14F-4D97-AF65-F5344CB8AC3E}">
        <p14:creationId xmlns:p14="http://schemas.microsoft.com/office/powerpoint/2010/main" val="38847827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4BEBF-20E4-5834-A2DD-BE1708B1C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43818E17-0CE5-E018-DEDF-BD69D0E3E03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B476B6-D475-CD41-68DB-F77EDAD6C0E8}"/>
              </a:ext>
            </a:extLst>
          </p:cNvPr>
          <p:cNvSpPr txBox="1"/>
          <p:nvPr/>
        </p:nvSpPr>
        <p:spPr>
          <a:xfrm>
            <a:off x="2224004" y="1345055"/>
            <a:ext cx="9768248" cy="64325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b="1" dirty="0">
                <a:solidFill>
                  <a:schemeClr val="accent3"/>
                </a:solidFill>
              </a:rPr>
              <a:t>Any method of negotiation may be fairly judged by three criteria: It should produce a wise agreement if agreement is possible. It should be efficient. And it should improve or at least not damage the relationship between the parties.</a:t>
            </a:r>
          </a:p>
          <a:p>
            <a:pPr algn="ctr"/>
            <a:endParaRPr lang="en-US" sz="3200" b="1" dirty="0">
              <a:solidFill>
                <a:schemeClr val="accent3"/>
              </a:solidFill>
            </a:endParaRPr>
          </a:p>
          <a:p>
            <a:pPr algn="ctr"/>
            <a:r>
              <a:rPr lang="en-US" sz="2400" b="1" dirty="0"/>
              <a:t>-Roger Fisher &amp; William Ury, “Getting to Yes: Negotiating Agreement Without Giving In”</a:t>
            </a:r>
          </a:p>
          <a:p>
            <a:pPr algn="ctr"/>
            <a:endParaRPr lang="en-US" sz="3200" b="1" dirty="0">
              <a:solidFill>
                <a:srgbClr val="00ABAB"/>
              </a:solidFill>
            </a:endParaRPr>
          </a:p>
          <a:p>
            <a:endParaRPr lang="en-US" sz="3200" dirty="0">
              <a:solidFill>
                <a:srgbClr val="3A478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3A47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9952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379C1A-B7AE-8B74-D897-CF3C67196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654C8309-D894-3A56-D658-9B69E24CF0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30359A1-85E2-F204-E9B5-9761A521A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5419" y="28178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Department of 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0AD94B-A0FC-542C-4072-3DDE43408C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38375" y="1837531"/>
            <a:ext cx="9351168" cy="435133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>
              <a:buNone/>
            </a:pPr>
            <a:endParaRPr lang="en-US" sz="1400" dirty="0">
              <a:solidFill>
                <a:srgbClr val="000000"/>
              </a:solidFill>
            </a:endParaRPr>
          </a:p>
          <a:p>
            <a:pPr marL="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en-US" sz="3200" dirty="0"/>
              <a:t>Key Characteristics: Focused expertise and adaptability</a:t>
            </a:r>
          </a:p>
          <a:p>
            <a:pPr marL="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en-US" sz="3200" dirty="0"/>
              <a:t>Benefits: Enhanced focus (focus on strategic initiatives that drive business success) and flexibility (embrace outsourcing to avoid being bogged down in day to day)</a:t>
            </a:r>
          </a:p>
          <a:p>
            <a:pPr marL="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en-US" sz="3200" dirty="0"/>
              <a:t>Challenges: Workload management and skill gaps</a:t>
            </a:r>
          </a:p>
          <a:p>
            <a:pPr marL="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en-US" sz="3200" dirty="0"/>
              <a:t>Common Titles: HR Coordinator, HR Generalist, HR Manager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085983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79285-B582-565C-19AD-1B3F1C072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Job Analysis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6FB5BC-0FC8-FFAC-DACB-1981F9765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98" y="1690688"/>
            <a:ext cx="11735403" cy="408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96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87F23C-AF68-169D-F11A-7EBB04ACB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7B4CF93-C1B9-37AE-6499-CB5EB436A8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9702D6A-A7FE-01F4-181A-FC8088A0AA73}"/>
              </a:ext>
            </a:extLst>
          </p:cNvPr>
          <p:cNvSpPr txBox="1"/>
          <p:nvPr/>
        </p:nvSpPr>
        <p:spPr>
          <a:xfrm>
            <a:off x="343315" y="1087794"/>
            <a:ext cx="4243120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i="1" dirty="0">
                <a:solidFill>
                  <a:srgbClr val="00A1AB"/>
                </a:solidFill>
              </a:rPr>
              <a:t>1 Peter 5:2-3 </a:t>
            </a:r>
            <a:endParaRPr lang="en-US" sz="4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23C9B8-C98C-EBC1-E5D7-7E4812959E9D}"/>
              </a:ext>
            </a:extLst>
          </p:cNvPr>
          <p:cNvSpPr txBox="1"/>
          <p:nvPr/>
        </p:nvSpPr>
        <p:spPr>
          <a:xfrm>
            <a:off x="785681" y="2514581"/>
            <a:ext cx="3318056" cy="34778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dirty="0"/>
              <a:t>Be Shephard's of God’s flock that is under your care, watching over them – not because you must, but because you are </a:t>
            </a:r>
            <a:r>
              <a:rPr lang="en-US" sz="2000" i="1" dirty="0"/>
              <a:t>willing, as God wants you to be; not pursuing dishonest gain, but eager to serve; not lords over those entrusted to you, but being examples to the flock.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092171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B03C43-AD6A-2697-320D-22DFB856C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D9DE9-7F83-304A-38F9-5A3224F81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HR Hierarchy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CB852E66-CD20-9E13-F3B3-121B9E05F6F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8700517"/>
              </p:ext>
            </p:extLst>
          </p:nvPr>
        </p:nvGraphicFramePr>
        <p:xfrm>
          <a:off x="838200" y="1026318"/>
          <a:ext cx="6156960" cy="4805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Content Placeholder 10">
            <a:extLst>
              <a:ext uri="{FF2B5EF4-FFF2-40B4-BE49-F238E27FC236}">
                <a16:creationId xmlns:a16="http://schemas.microsoft.com/office/drawing/2014/main" id="{3B6F616A-7EB5-FE21-1720-FC071FCE56E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3717055"/>
              </p:ext>
            </p:extLst>
          </p:nvPr>
        </p:nvGraphicFramePr>
        <p:xfrm>
          <a:off x="6647688" y="1891856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4159831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16D3D9-7261-A082-38C5-8E91740A1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EACEC1E-6A4C-7792-CE11-3F7DDF0799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B9C9363-8387-3817-E795-6DBB3C3A4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5419" y="28178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Emerging Teams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FABA9F-0905-451B-DAF5-74E567F5A0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38375" y="1837531"/>
            <a:ext cx="9351168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endParaRPr lang="en-US" sz="1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7C0EFF1-5E72-57AE-12ED-A649A214D158}"/>
              </a:ext>
            </a:extLst>
          </p:cNvPr>
          <p:cNvSpPr txBox="1">
            <a:spLocks/>
          </p:cNvSpPr>
          <p:nvPr/>
        </p:nvSpPr>
        <p:spPr>
          <a:xfrm>
            <a:off x="2609851" y="1607344"/>
            <a:ext cx="9351168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en-US" sz="1400" dirty="0">
              <a:solidFill>
                <a:srgbClr val="000000"/>
              </a:solidFill>
            </a:endParaRPr>
          </a:p>
          <a:p>
            <a:pPr marL="0" indent="0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n-US" sz="3200" dirty="0"/>
              <a:t>Key Characteristics: Strategic focus and specialized roles</a:t>
            </a:r>
          </a:p>
          <a:p>
            <a:pPr marL="0" indent="0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n-US" sz="3200" dirty="0"/>
              <a:t>Benefits: Enhanced efficiency, talent acquisition and improved employee experience, compliance and risk management</a:t>
            </a:r>
          </a:p>
          <a:p>
            <a:pPr marL="0" indent="0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n-US" sz="3200" dirty="0"/>
              <a:t>Challenges: Role clarity and communication</a:t>
            </a:r>
          </a:p>
          <a:p>
            <a:pPr marL="0" indent="0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n-US" sz="3200" dirty="0"/>
              <a:t>Common titles: 1) HR Manager, HR Director, or CHRO  2) Assistant, Coordinator, or Specialist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422770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79FE2-2E07-07F5-9B69-6FDEB22AB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HR Hierarchy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A4D67039-7F49-3F2D-3BC6-77DCCEC5F35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40999522"/>
              </p:ext>
            </p:extLst>
          </p:nvPr>
        </p:nvGraphicFramePr>
        <p:xfrm>
          <a:off x="-140207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Content Placeholder 10">
            <a:extLst>
              <a:ext uri="{FF2B5EF4-FFF2-40B4-BE49-F238E27FC236}">
                <a16:creationId xmlns:a16="http://schemas.microsoft.com/office/drawing/2014/main" id="{31C63DBB-0993-D3A3-70D5-6EEF5432E4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0300238"/>
              </p:ext>
            </p:extLst>
          </p:nvPr>
        </p:nvGraphicFramePr>
        <p:xfrm>
          <a:off x="3678936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3" name="Content Placeholder 10">
            <a:extLst>
              <a:ext uri="{FF2B5EF4-FFF2-40B4-BE49-F238E27FC236}">
                <a16:creationId xmlns:a16="http://schemas.microsoft.com/office/drawing/2014/main" id="{AF6179CD-364C-DF82-E4A7-CC2546A2D7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8939858"/>
              </p:ext>
            </p:extLst>
          </p:nvPr>
        </p:nvGraphicFramePr>
        <p:xfrm>
          <a:off x="7653528" y="1690688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28637351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989910-C0FF-D072-F548-8DA52BAC5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AD4FC3F-EB05-B4BB-4060-E99DAD9A63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8DC8ABBE-9E64-2C7F-8714-482455BFEB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17940D4-4FAB-18BF-7D8F-FA578123A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320E19A-CC34-A6A0-5818-44080CF72C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FD9D9AFB-721C-EF33-C8E3-FAE0CCBD90E3}"/>
              </a:ext>
            </a:extLst>
          </p:cNvPr>
          <p:cNvSpPr txBox="1"/>
          <p:nvPr/>
        </p:nvSpPr>
        <p:spPr>
          <a:xfrm>
            <a:off x="0" y="5324475"/>
            <a:ext cx="121920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chemeClr val="accent3"/>
                </a:solidFill>
              </a:rPr>
              <a:t>Questions</a:t>
            </a:r>
            <a:endParaRPr lang="en-US" sz="2800" dirty="0">
              <a:solidFill>
                <a:schemeClr val="accent3"/>
              </a:solidFill>
            </a:endParaRPr>
          </a:p>
        </p:txBody>
      </p:sp>
      <p:pic>
        <p:nvPicPr>
          <p:cNvPr id="8194" name="Picture 2" descr="This may contain: an image of yoda saying live long and prosper">
            <a:extLst>
              <a:ext uri="{FF2B5EF4-FFF2-40B4-BE49-F238E27FC236}">
                <a16:creationId xmlns:a16="http://schemas.microsoft.com/office/drawing/2014/main" id="{831D5220-B453-8C0C-D40C-4D6F05922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381" y="386906"/>
            <a:ext cx="5979238" cy="446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2624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40179-8C97-8190-AAAB-B07003004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D4043A-FC6B-F8C8-C1A8-0B8626D14BD4}"/>
              </a:ext>
            </a:extLst>
          </p:cNvPr>
          <p:cNvSpPr/>
          <p:nvPr/>
        </p:nvSpPr>
        <p:spPr>
          <a:xfrm>
            <a:off x="-9727" y="3200400"/>
            <a:ext cx="7208196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F42463-E15A-BA5F-E5B3-0CA075B3E7D8}"/>
              </a:ext>
            </a:extLst>
          </p:cNvPr>
          <p:cNvSpPr txBox="1"/>
          <p:nvPr/>
        </p:nvSpPr>
        <p:spPr>
          <a:xfrm>
            <a:off x="321016" y="4346382"/>
            <a:ext cx="7876686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>
                <a:ln>
                  <a:noFill/>
                </a:ln>
                <a:solidFill>
                  <a:srgbClr val="F0533F"/>
                </a:solidFill>
                <a:effectLst/>
                <a:uLnTx/>
                <a:uFillTx/>
                <a:latin typeface="Calibri" panose="020F0502020204030204"/>
              </a:rPr>
              <a:t>Don’t forget to download the              </a:t>
            </a:r>
            <a:r>
              <a:rPr kumimoji="0" lang="en-US" sz="5400" b="1" i="1" u="none" strike="noStrike" kern="1200" cap="none" spc="0" normalizeH="0" noProof="0">
                <a:ln>
                  <a:noFill/>
                </a:ln>
                <a:solidFill>
                  <a:srgbClr val="F0533F"/>
                </a:solidFill>
                <a:effectLst/>
                <a:uLnTx/>
                <a:uFillTx/>
                <a:latin typeface="Calibri" panose="020F0502020204030204"/>
              </a:rPr>
              <a:t>app!</a:t>
            </a:r>
            <a:endParaRPr kumimoji="0" lang="en-US" sz="5400" b="1" i="1" u="none" strike="noStrike" kern="1200" cap="none" spc="0" normalizeH="0" baseline="0" noProof="0">
              <a:ln>
                <a:noFill/>
              </a:ln>
              <a:solidFill>
                <a:srgbClr val="F0533F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71DB9B-E96B-57F2-6A5A-CC0384DF17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30" t="11602" r="10053" b="67057"/>
          <a:stretch/>
        </p:blipFill>
        <p:spPr>
          <a:xfrm>
            <a:off x="1488557" y="5225043"/>
            <a:ext cx="1796903" cy="848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8B8D63-85A9-DDC5-71C3-4E8D8F623BD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1111"/>
          <a:stretch/>
        </p:blipFill>
        <p:spPr>
          <a:xfrm>
            <a:off x="-1" y="-1"/>
            <a:ext cx="12201571" cy="3756455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AF5EFBC-8A3E-AEEF-A68D-DA5639BB59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8186" y="3588295"/>
            <a:ext cx="3179579" cy="317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71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1B37AF-CCE5-8A23-B5C9-8A0B4C9AC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F360017C-6978-0E03-A3E1-93CBE1C2DF4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graphicFrame>
        <p:nvGraphicFramePr>
          <p:cNvPr id="10" name="TextBox 2">
            <a:extLst>
              <a:ext uri="{FF2B5EF4-FFF2-40B4-BE49-F238E27FC236}">
                <a16:creationId xmlns:a16="http://schemas.microsoft.com/office/drawing/2014/main" id="{53229994-A3DD-E79D-C349-5D7A3709854C}"/>
              </a:ext>
            </a:extLst>
          </p:cNvPr>
          <p:cNvGraphicFramePr/>
          <p:nvPr/>
        </p:nvGraphicFramePr>
        <p:xfrm>
          <a:off x="2153614" y="1444972"/>
          <a:ext cx="9768248" cy="4124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1574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0A0256-107B-6675-C0DC-22077638E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1D281F1B-F533-EB19-DA72-56A1BF95BB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B379518-25EF-6E46-AAEA-1E1E23C2E98D}"/>
              </a:ext>
            </a:extLst>
          </p:cNvPr>
          <p:cNvSpPr txBox="1"/>
          <p:nvPr/>
        </p:nvSpPr>
        <p:spPr>
          <a:xfrm>
            <a:off x="0" y="5324475"/>
            <a:ext cx="121920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chemeClr val="accent3"/>
                </a:solidFill>
              </a:rPr>
              <a:t>The Strategic Role of Human Resources</a:t>
            </a:r>
            <a:endParaRPr lang="en-US" sz="28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70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0B3E1-2944-0D64-1AC1-B62C54A9E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10015734-0CD5-A3B4-1BFC-BB2AA39436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pic>
        <p:nvPicPr>
          <p:cNvPr id="2050" name="Picture 2" descr="Meme Creator - Funny I will find you and help map all your business processes  Meme Generator at MemeCreator.org!">
            <a:extLst>
              <a:ext uri="{FF2B5EF4-FFF2-40B4-BE49-F238E27FC236}">
                <a16:creationId xmlns:a16="http://schemas.microsoft.com/office/drawing/2014/main" id="{08CDEF1B-7768-E5A9-6331-19F7EE6E9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763" y="270862"/>
            <a:ext cx="5290479" cy="287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oap Box: I See Stupid People (Donald Trump supporters)">
            <a:extLst>
              <a:ext uri="{FF2B5EF4-FFF2-40B4-BE49-F238E27FC236}">
                <a16:creationId xmlns:a16="http://schemas.microsoft.com/office/drawing/2014/main" id="{21E9E7A8-F871-50AB-7719-5F969EFC9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720" y="2879005"/>
            <a:ext cx="4935285" cy="370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C4E75B-95DA-B9FA-ED62-F7953724B123}"/>
              </a:ext>
            </a:extLst>
          </p:cNvPr>
          <p:cNvSpPr txBox="1"/>
          <p:nvPr/>
        </p:nvSpPr>
        <p:spPr>
          <a:xfrm>
            <a:off x="2261937" y="787034"/>
            <a:ext cx="42153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accent3"/>
                </a:solidFill>
              </a:rPr>
              <a:t>The 2 P’s</a:t>
            </a:r>
            <a:endParaRPr lang="en-US" sz="54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66F1432-5DB5-50E6-D6BB-B926AC40F165}"/>
              </a:ext>
            </a:extLst>
          </p:cNvPr>
          <p:cNvSpPr txBox="1">
            <a:spLocks/>
          </p:cNvSpPr>
          <p:nvPr/>
        </p:nvSpPr>
        <p:spPr>
          <a:xfrm>
            <a:off x="7891272" y="4149615"/>
            <a:ext cx="3279648" cy="116691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accent2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1143000" indent="-1143000" algn="l">
              <a:buAutoNum type="arabicPeriod"/>
            </a:pPr>
            <a:r>
              <a:rPr lang="en-US" sz="4000" dirty="0"/>
              <a:t>Process</a:t>
            </a:r>
          </a:p>
          <a:p>
            <a:pPr marL="1143000" indent="-1143000" algn="l">
              <a:buAutoNum type="arabicPeriod"/>
            </a:pPr>
            <a:r>
              <a:rPr lang="en-US" sz="4000" dirty="0"/>
              <a:t>People</a:t>
            </a:r>
          </a:p>
        </p:txBody>
      </p:sp>
    </p:spTree>
    <p:extLst>
      <p:ext uri="{BB962C8B-B14F-4D97-AF65-F5344CB8AC3E}">
        <p14:creationId xmlns:p14="http://schemas.microsoft.com/office/powerpoint/2010/main" val="668799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EEDA4-09F1-CE38-B2F8-02489BFBD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7F35ECC-86D0-37E8-CD25-E419777E06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57A93D-08C0-93D5-F7F6-9F43664A1165}"/>
              </a:ext>
            </a:extLst>
          </p:cNvPr>
          <p:cNvSpPr txBox="1">
            <a:spLocks/>
          </p:cNvSpPr>
          <p:nvPr/>
        </p:nvSpPr>
        <p:spPr>
          <a:xfrm>
            <a:off x="2084832" y="365125"/>
            <a:ext cx="926896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accent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/>
              <a:t>Aligning Business Strategy to HR Strategy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A38F8DF-8B8E-5C67-DC67-214FEBA09B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6869409"/>
              </p:ext>
            </p:extLst>
          </p:nvPr>
        </p:nvGraphicFramePr>
        <p:xfrm>
          <a:off x="3184652" y="1682496"/>
          <a:ext cx="7069328" cy="5105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5AE7EA11-7E2B-E075-C344-7202DBB24C25}"/>
              </a:ext>
            </a:extLst>
          </p:cNvPr>
          <p:cNvSpPr/>
          <p:nvPr/>
        </p:nvSpPr>
        <p:spPr>
          <a:xfrm>
            <a:off x="5961888" y="4270248"/>
            <a:ext cx="1042416" cy="539496"/>
          </a:xfrm>
          <a:prstGeom prst="mathMultiply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Connector: Curved 8">
            <a:extLst>
              <a:ext uri="{FF2B5EF4-FFF2-40B4-BE49-F238E27FC236}">
                <a16:creationId xmlns:a16="http://schemas.microsoft.com/office/drawing/2014/main" id="{C5867DC6-F8A7-B73F-4CC9-FDF71CBB4FCE}"/>
              </a:ext>
            </a:extLst>
          </p:cNvPr>
          <p:cNvCxnSpPr/>
          <p:nvPr/>
        </p:nvCxnSpPr>
        <p:spPr>
          <a:xfrm flipV="1">
            <a:off x="7095744" y="3995928"/>
            <a:ext cx="3282696" cy="544068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EFA8-AF44-7B0A-2E12-8505DEDD5434}"/>
              </a:ext>
            </a:extLst>
          </p:cNvPr>
          <p:cNvSpPr txBox="1"/>
          <p:nvPr/>
        </p:nvSpPr>
        <p:spPr>
          <a:xfrm>
            <a:off x="10345420" y="3765095"/>
            <a:ext cx="1952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43A57"/>
                </a:solidFill>
              </a:rPr>
              <a:t>You are here!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A9CC34-826F-1C32-524E-6E3896FFB22D}"/>
              </a:ext>
            </a:extLst>
          </p:cNvPr>
          <p:cNvSpPr txBox="1"/>
          <p:nvPr/>
        </p:nvSpPr>
        <p:spPr>
          <a:xfrm>
            <a:off x="5212080" y="6537960"/>
            <a:ext cx="6903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HR Strategy: Business focused, individually centered (Paul Kearns)</a:t>
            </a:r>
          </a:p>
        </p:txBody>
      </p:sp>
    </p:spTree>
    <p:extLst>
      <p:ext uri="{BB962C8B-B14F-4D97-AF65-F5344CB8AC3E}">
        <p14:creationId xmlns:p14="http://schemas.microsoft.com/office/powerpoint/2010/main" val="3955662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0148E-8683-C05A-AA82-73D936CAD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B7DA1AF-16A2-539B-0AFD-A5D6A587E8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7D9ECD-B2C2-060F-0815-89257152C5B8}"/>
              </a:ext>
            </a:extLst>
          </p:cNvPr>
          <p:cNvSpPr txBox="1">
            <a:spLocks/>
          </p:cNvSpPr>
          <p:nvPr/>
        </p:nvSpPr>
        <p:spPr>
          <a:xfrm>
            <a:off x="2084832" y="365125"/>
            <a:ext cx="926896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accent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/>
              <a:t>Aligning Business Strategy to HR Strategy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114D092-3218-F722-541C-5ADF3F5104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1534242"/>
              </p:ext>
            </p:extLst>
          </p:nvPr>
        </p:nvGraphicFramePr>
        <p:xfrm>
          <a:off x="3184652" y="1682496"/>
          <a:ext cx="7069328" cy="5105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83109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2025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3A4782"/>
      </a:accent1>
      <a:accent2>
        <a:srgbClr val="F05332"/>
      </a:accent2>
      <a:accent3>
        <a:srgbClr val="00ABAB"/>
      </a:accent3>
      <a:accent4>
        <a:srgbClr val="93434D"/>
      </a:accent4>
      <a:accent5>
        <a:srgbClr val="EF574D"/>
      </a:accent5>
      <a:accent6>
        <a:srgbClr val="56A4B8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7669</TotalTime>
  <Words>1415</Words>
  <Application>Microsoft Office PowerPoint</Application>
  <PresentationFormat>Widescreen</PresentationFormat>
  <Paragraphs>411</Paragraphs>
  <Slides>44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Aptos</vt:lpstr>
      <vt:lpstr>Aptos Narrow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SWOT Analysis</vt:lpstr>
      <vt:lpstr>GAP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Blended Teams</vt:lpstr>
      <vt:lpstr>Job Analysis</vt:lpstr>
      <vt:lpstr>PowerPoint Presentation</vt:lpstr>
      <vt:lpstr>PowerPoint Presentation</vt:lpstr>
      <vt:lpstr>Department of 1</vt:lpstr>
      <vt:lpstr>Job Analysis</vt:lpstr>
      <vt:lpstr>HR Hierarchy</vt:lpstr>
      <vt:lpstr>Emerging Teams</vt:lpstr>
      <vt:lpstr>HR Hierarchy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Bethany Wininger</dc:creator>
  <cp:lastModifiedBy>Ashley Roose</cp:lastModifiedBy>
  <cp:revision>100</cp:revision>
  <dcterms:created xsi:type="dcterms:W3CDTF">2025-01-20T22:57:17Z</dcterms:created>
  <dcterms:modified xsi:type="dcterms:W3CDTF">2025-05-15T19:07:24Z</dcterms:modified>
</cp:coreProperties>
</file>