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439" r:id="rId3"/>
    <p:sldId id="497" r:id="rId4"/>
    <p:sldId id="460" r:id="rId5"/>
    <p:sldId id="505" r:id="rId6"/>
    <p:sldId id="501" r:id="rId7"/>
    <p:sldId id="485" r:id="rId8"/>
    <p:sldId id="486" r:id="rId9"/>
    <p:sldId id="488" r:id="rId10"/>
    <p:sldId id="489" r:id="rId11"/>
    <p:sldId id="490" r:id="rId12"/>
    <p:sldId id="491" r:id="rId13"/>
    <p:sldId id="494" r:id="rId14"/>
    <p:sldId id="308" r:id="rId15"/>
    <p:sldId id="499" r:id="rId16"/>
    <p:sldId id="493" r:id="rId17"/>
    <p:sldId id="500" r:id="rId18"/>
    <p:sldId id="503" r:id="rId19"/>
    <p:sldId id="506" r:id="rId20"/>
    <p:sldId id="5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4382E-9E2B-4BDF-A3E5-8C5FD96E44A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FF834-642D-433C-9EF8-9F28808254F1}">
      <dgm:prSet phldrT="[Text]"/>
      <dgm:spPr/>
      <dgm:t>
        <a:bodyPr/>
        <a:lstStyle/>
        <a:p>
          <a:r>
            <a:rPr lang="en-US" dirty="0"/>
            <a:t>Personal</a:t>
          </a:r>
        </a:p>
      </dgm:t>
    </dgm:pt>
    <dgm:pt modelId="{9A1A9CA6-8A97-4742-A90F-32BB2337B51F}" type="parTrans" cxnId="{F4969631-025A-4DB9-A025-7873886BBFD6}">
      <dgm:prSet/>
      <dgm:spPr/>
      <dgm:t>
        <a:bodyPr/>
        <a:lstStyle/>
        <a:p>
          <a:endParaRPr lang="en-US"/>
        </a:p>
      </dgm:t>
    </dgm:pt>
    <dgm:pt modelId="{31BA8911-E240-4F1A-BE12-B34E90948B19}" type="sibTrans" cxnId="{F4969631-025A-4DB9-A025-7873886BBFD6}">
      <dgm:prSet/>
      <dgm:spPr/>
      <dgm:t>
        <a:bodyPr/>
        <a:lstStyle/>
        <a:p>
          <a:endParaRPr lang="en-US"/>
        </a:p>
      </dgm:t>
    </dgm:pt>
    <dgm:pt modelId="{DDACE970-98F4-4F0E-BFF3-C5F39BD92BA9}">
      <dgm:prSet phldrT="[Text]"/>
      <dgm:spPr/>
      <dgm:t>
        <a:bodyPr/>
        <a:lstStyle/>
        <a:p>
          <a:r>
            <a:rPr lang="en-US" dirty="0"/>
            <a:t>Program</a:t>
          </a:r>
        </a:p>
      </dgm:t>
    </dgm:pt>
    <dgm:pt modelId="{C478CC53-C62C-4986-B2F8-813E594F5ADA}" type="parTrans" cxnId="{C898AD2F-AFE6-42B3-87BE-4EB78B95B3DF}">
      <dgm:prSet/>
      <dgm:spPr/>
      <dgm:t>
        <a:bodyPr/>
        <a:lstStyle/>
        <a:p>
          <a:endParaRPr lang="en-US"/>
        </a:p>
      </dgm:t>
    </dgm:pt>
    <dgm:pt modelId="{537CF5B2-57B9-418E-9EEB-E5580C562FA3}" type="sibTrans" cxnId="{C898AD2F-AFE6-42B3-87BE-4EB78B95B3DF}">
      <dgm:prSet/>
      <dgm:spPr/>
      <dgm:t>
        <a:bodyPr/>
        <a:lstStyle/>
        <a:p>
          <a:endParaRPr lang="en-US"/>
        </a:p>
      </dgm:t>
    </dgm:pt>
    <dgm:pt modelId="{F1E77648-D5F5-4FC3-8326-0C131E3200D2}" type="pres">
      <dgm:prSet presAssocID="{3FB4382E-9E2B-4BDF-A3E5-8C5FD96E44A0}" presName="diagram" presStyleCnt="0">
        <dgm:presLayoutVars>
          <dgm:dir/>
          <dgm:resizeHandles val="exact"/>
        </dgm:presLayoutVars>
      </dgm:prSet>
      <dgm:spPr/>
    </dgm:pt>
    <dgm:pt modelId="{99BD772A-758B-46D3-B4A0-0876E1E8C855}" type="pres">
      <dgm:prSet presAssocID="{9A8FF834-642D-433C-9EF8-9F28808254F1}" presName="arrow" presStyleLbl="node1" presStyleIdx="0" presStyleCnt="2">
        <dgm:presLayoutVars>
          <dgm:bulletEnabled val="1"/>
        </dgm:presLayoutVars>
      </dgm:prSet>
      <dgm:spPr/>
    </dgm:pt>
    <dgm:pt modelId="{AA08BCE7-74F6-4B24-9E26-05FE4CE4ECFA}" type="pres">
      <dgm:prSet presAssocID="{DDACE970-98F4-4F0E-BFF3-C5F39BD92BA9}" presName="arrow" presStyleLbl="node1" presStyleIdx="1" presStyleCnt="2">
        <dgm:presLayoutVars>
          <dgm:bulletEnabled val="1"/>
        </dgm:presLayoutVars>
      </dgm:prSet>
      <dgm:spPr/>
    </dgm:pt>
  </dgm:ptLst>
  <dgm:cxnLst>
    <dgm:cxn modelId="{C898AD2F-AFE6-42B3-87BE-4EB78B95B3DF}" srcId="{3FB4382E-9E2B-4BDF-A3E5-8C5FD96E44A0}" destId="{DDACE970-98F4-4F0E-BFF3-C5F39BD92BA9}" srcOrd="1" destOrd="0" parTransId="{C478CC53-C62C-4986-B2F8-813E594F5ADA}" sibTransId="{537CF5B2-57B9-418E-9EEB-E5580C562FA3}"/>
    <dgm:cxn modelId="{F4969631-025A-4DB9-A025-7873886BBFD6}" srcId="{3FB4382E-9E2B-4BDF-A3E5-8C5FD96E44A0}" destId="{9A8FF834-642D-433C-9EF8-9F28808254F1}" srcOrd="0" destOrd="0" parTransId="{9A1A9CA6-8A97-4742-A90F-32BB2337B51F}" sibTransId="{31BA8911-E240-4F1A-BE12-B34E90948B19}"/>
    <dgm:cxn modelId="{F7400493-BCCE-480A-9009-67737F166B2E}" type="presOf" srcId="{3FB4382E-9E2B-4BDF-A3E5-8C5FD96E44A0}" destId="{F1E77648-D5F5-4FC3-8326-0C131E3200D2}" srcOrd="0" destOrd="0" presId="urn:microsoft.com/office/officeart/2005/8/layout/arrow5"/>
    <dgm:cxn modelId="{26E327B6-B921-47D8-9C61-2393F6843460}" type="presOf" srcId="{DDACE970-98F4-4F0E-BFF3-C5F39BD92BA9}" destId="{AA08BCE7-74F6-4B24-9E26-05FE4CE4ECFA}" srcOrd="0" destOrd="0" presId="urn:microsoft.com/office/officeart/2005/8/layout/arrow5"/>
    <dgm:cxn modelId="{B99EEBCA-C093-454B-807D-829C66BEF20D}" type="presOf" srcId="{9A8FF834-642D-433C-9EF8-9F28808254F1}" destId="{99BD772A-758B-46D3-B4A0-0876E1E8C855}" srcOrd="0" destOrd="0" presId="urn:microsoft.com/office/officeart/2005/8/layout/arrow5"/>
    <dgm:cxn modelId="{032B193F-C676-4179-A3B0-FCC06235C366}" type="presParOf" srcId="{F1E77648-D5F5-4FC3-8326-0C131E3200D2}" destId="{99BD772A-758B-46D3-B4A0-0876E1E8C855}" srcOrd="0" destOrd="0" presId="urn:microsoft.com/office/officeart/2005/8/layout/arrow5"/>
    <dgm:cxn modelId="{BDCD5DFE-E3E3-4D2B-9DCD-6D34587D0D03}" type="presParOf" srcId="{F1E77648-D5F5-4FC3-8326-0C131E3200D2}" destId="{AA08BCE7-74F6-4B24-9E26-05FE4CE4ECF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8324B-9D67-49F1-AC67-369767671C3C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6D3660-82D1-4FF7-9EB4-842D26EAE784}">
      <dgm:prSet/>
      <dgm:spPr/>
      <dgm:t>
        <a:bodyPr/>
        <a:lstStyle/>
        <a:p>
          <a:r>
            <a:rPr lang="en-US" dirty="0"/>
            <a:t>Annual Report</a:t>
          </a:r>
        </a:p>
      </dgm:t>
    </dgm:pt>
    <dgm:pt modelId="{23020BFB-5BF5-4519-9C96-2DAC52C42CF4}" type="parTrans" cxnId="{AE66C326-2005-4505-8333-CD4A4B5869F3}">
      <dgm:prSet/>
      <dgm:spPr/>
      <dgm:t>
        <a:bodyPr/>
        <a:lstStyle/>
        <a:p>
          <a:endParaRPr lang="en-US"/>
        </a:p>
      </dgm:t>
    </dgm:pt>
    <dgm:pt modelId="{1AC40A18-B255-4FBE-92B8-1F174A155389}" type="sibTrans" cxnId="{AE66C326-2005-4505-8333-CD4A4B5869F3}">
      <dgm:prSet/>
      <dgm:spPr/>
      <dgm:t>
        <a:bodyPr/>
        <a:lstStyle/>
        <a:p>
          <a:endParaRPr lang="en-US"/>
        </a:p>
      </dgm:t>
    </dgm:pt>
    <dgm:pt modelId="{6E3FA86D-0D94-423A-8628-DDFF6CD2F4C2}">
      <dgm:prSet/>
      <dgm:spPr/>
      <dgm:t>
        <a:bodyPr/>
        <a:lstStyle/>
        <a:p>
          <a:r>
            <a:rPr lang="en-US" dirty="0"/>
            <a:t>Impact Report</a:t>
          </a:r>
        </a:p>
      </dgm:t>
    </dgm:pt>
    <dgm:pt modelId="{B9211CA3-C16A-49C6-8591-018CC2EE30FC}" type="parTrans" cxnId="{B9E30021-8C99-4D37-A895-CBF74300B527}">
      <dgm:prSet/>
      <dgm:spPr/>
      <dgm:t>
        <a:bodyPr/>
        <a:lstStyle/>
        <a:p>
          <a:endParaRPr lang="en-US"/>
        </a:p>
      </dgm:t>
    </dgm:pt>
    <dgm:pt modelId="{1CFDE8DA-0807-4EE0-912D-20BD7942996F}" type="sibTrans" cxnId="{B9E30021-8C99-4D37-A895-CBF74300B527}">
      <dgm:prSet/>
      <dgm:spPr/>
      <dgm:t>
        <a:bodyPr/>
        <a:lstStyle/>
        <a:p>
          <a:endParaRPr lang="en-US"/>
        </a:p>
      </dgm:t>
    </dgm:pt>
    <dgm:pt modelId="{DAB9BBFD-6F53-4C81-B8AD-AB1B34B5A7A7}">
      <dgm:prSet/>
      <dgm:spPr/>
      <dgm:t>
        <a:bodyPr/>
        <a:lstStyle/>
        <a:p>
          <a:r>
            <a:rPr lang="en-US" dirty="0"/>
            <a:t>Names of Board of Directors</a:t>
          </a:r>
        </a:p>
      </dgm:t>
    </dgm:pt>
    <dgm:pt modelId="{F7023C7C-6781-45A8-91EB-FE6582FAC8CE}" type="parTrans" cxnId="{FE745988-6641-4B13-8A0E-2F50A3A3D3D5}">
      <dgm:prSet/>
      <dgm:spPr/>
      <dgm:t>
        <a:bodyPr/>
        <a:lstStyle/>
        <a:p>
          <a:endParaRPr lang="en-US"/>
        </a:p>
      </dgm:t>
    </dgm:pt>
    <dgm:pt modelId="{6625D720-F16A-4834-99CF-C333FEA4DF83}" type="sibTrans" cxnId="{FE745988-6641-4B13-8A0E-2F50A3A3D3D5}">
      <dgm:prSet/>
      <dgm:spPr/>
      <dgm:t>
        <a:bodyPr/>
        <a:lstStyle/>
        <a:p>
          <a:endParaRPr lang="en-US"/>
        </a:p>
      </dgm:t>
    </dgm:pt>
    <dgm:pt modelId="{34591C81-0D51-404E-9CA0-F53403388339}">
      <dgm:prSet/>
      <dgm:spPr/>
      <dgm:t>
        <a:bodyPr/>
        <a:lstStyle/>
        <a:p>
          <a:r>
            <a:rPr lang="en-US" dirty="0"/>
            <a:t>Financial Information</a:t>
          </a:r>
        </a:p>
      </dgm:t>
    </dgm:pt>
    <dgm:pt modelId="{4A5936A5-5059-4302-8F57-3D861651B573}" type="parTrans" cxnId="{BDD14F1A-464D-47C9-9E93-DE9546D9F7D7}">
      <dgm:prSet/>
      <dgm:spPr/>
      <dgm:t>
        <a:bodyPr/>
        <a:lstStyle/>
        <a:p>
          <a:endParaRPr lang="en-US"/>
        </a:p>
      </dgm:t>
    </dgm:pt>
    <dgm:pt modelId="{712532A1-3009-4862-9EC9-F95E759D9662}" type="sibTrans" cxnId="{BDD14F1A-464D-47C9-9E93-DE9546D9F7D7}">
      <dgm:prSet/>
      <dgm:spPr/>
      <dgm:t>
        <a:bodyPr/>
        <a:lstStyle/>
        <a:p>
          <a:endParaRPr lang="en-US"/>
        </a:p>
      </dgm:t>
    </dgm:pt>
    <dgm:pt modelId="{72D1802D-3820-467E-A849-150A202E1FDC}">
      <dgm:prSet/>
      <dgm:spPr/>
      <dgm:t>
        <a:bodyPr/>
        <a:lstStyle/>
        <a:p>
          <a:r>
            <a:rPr lang="en-US" dirty="0"/>
            <a:t>Program Details</a:t>
          </a:r>
        </a:p>
      </dgm:t>
    </dgm:pt>
    <dgm:pt modelId="{459CF3C3-25BD-4FA7-B680-B9A6C02A6D33}" type="parTrans" cxnId="{87C1080E-6848-46D2-A31C-A60D6C6225D0}">
      <dgm:prSet/>
      <dgm:spPr/>
      <dgm:t>
        <a:bodyPr/>
        <a:lstStyle/>
        <a:p>
          <a:endParaRPr lang="en-US"/>
        </a:p>
      </dgm:t>
    </dgm:pt>
    <dgm:pt modelId="{84978DBE-2C81-434A-884B-9DF8FB99D315}" type="sibTrans" cxnId="{87C1080E-6848-46D2-A31C-A60D6C6225D0}">
      <dgm:prSet/>
      <dgm:spPr/>
      <dgm:t>
        <a:bodyPr/>
        <a:lstStyle/>
        <a:p>
          <a:endParaRPr lang="en-US"/>
        </a:p>
      </dgm:t>
    </dgm:pt>
    <dgm:pt modelId="{391F85D8-0B88-479A-A199-AFAE69666898}">
      <dgm:prSet/>
      <dgm:spPr/>
      <dgm:t>
        <a:bodyPr/>
        <a:lstStyle/>
        <a:p>
          <a:r>
            <a:rPr lang="en-US" dirty="0"/>
            <a:t>Number of people served</a:t>
          </a:r>
        </a:p>
      </dgm:t>
    </dgm:pt>
    <dgm:pt modelId="{62CE52B3-9BCA-4361-83D3-8C3CA66F137B}" type="parTrans" cxnId="{10FB2014-F959-4139-97FE-D9670131CEAE}">
      <dgm:prSet/>
      <dgm:spPr/>
      <dgm:t>
        <a:bodyPr/>
        <a:lstStyle/>
        <a:p>
          <a:endParaRPr lang="en-US"/>
        </a:p>
      </dgm:t>
    </dgm:pt>
    <dgm:pt modelId="{5858D09E-D91A-4B2C-936B-8B5ECB990EAE}" type="sibTrans" cxnId="{10FB2014-F959-4139-97FE-D9670131CEAE}">
      <dgm:prSet/>
      <dgm:spPr/>
      <dgm:t>
        <a:bodyPr/>
        <a:lstStyle/>
        <a:p>
          <a:endParaRPr lang="en-US"/>
        </a:p>
      </dgm:t>
    </dgm:pt>
    <dgm:pt modelId="{DE14BC93-420A-4CCF-9058-AE3BE47322BE}">
      <dgm:prSet/>
      <dgm:spPr/>
      <dgm:t>
        <a:bodyPr/>
        <a:lstStyle/>
        <a:p>
          <a:r>
            <a:rPr lang="en-US" dirty="0"/>
            <a:t>Location of your programs</a:t>
          </a:r>
        </a:p>
      </dgm:t>
    </dgm:pt>
    <dgm:pt modelId="{EED6987C-63BF-4E3F-BA17-C84EB4096E06}" type="parTrans" cxnId="{34F5B01C-546C-4765-A311-81416339B4EF}">
      <dgm:prSet/>
      <dgm:spPr/>
      <dgm:t>
        <a:bodyPr/>
        <a:lstStyle/>
        <a:p>
          <a:endParaRPr lang="en-US"/>
        </a:p>
      </dgm:t>
    </dgm:pt>
    <dgm:pt modelId="{DE2A6620-20D8-4C5A-9DCA-39B5E34CDC3E}" type="sibTrans" cxnId="{34F5B01C-546C-4765-A311-81416339B4EF}">
      <dgm:prSet/>
      <dgm:spPr/>
      <dgm:t>
        <a:bodyPr/>
        <a:lstStyle/>
        <a:p>
          <a:endParaRPr lang="en-US"/>
        </a:p>
      </dgm:t>
    </dgm:pt>
    <dgm:pt modelId="{0A7942A9-77D7-41DB-B2AF-F2D044243CE9}">
      <dgm:prSet/>
      <dgm:spPr/>
      <dgm:t>
        <a:bodyPr/>
        <a:lstStyle/>
        <a:p>
          <a:r>
            <a:rPr lang="en-US" dirty="0"/>
            <a:t>Number of Staff</a:t>
          </a:r>
        </a:p>
      </dgm:t>
    </dgm:pt>
    <dgm:pt modelId="{3F06EC1D-AAF3-4BF8-9156-1F22EA359E2C}" type="parTrans" cxnId="{D6DC77AB-6D20-4887-B505-7D3094BA45C4}">
      <dgm:prSet/>
      <dgm:spPr/>
      <dgm:t>
        <a:bodyPr/>
        <a:lstStyle/>
        <a:p>
          <a:endParaRPr lang="en-US"/>
        </a:p>
      </dgm:t>
    </dgm:pt>
    <dgm:pt modelId="{A0D91145-3DC2-45F6-A185-6CF06A3A65E0}" type="sibTrans" cxnId="{D6DC77AB-6D20-4887-B505-7D3094BA45C4}">
      <dgm:prSet/>
      <dgm:spPr/>
      <dgm:t>
        <a:bodyPr/>
        <a:lstStyle/>
        <a:p>
          <a:endParaRPr lang="en-US"/>
        </a:p>
      </dgm:t>
    </dgm:pt>
    <dgm:pt modelId="{4D5672B4-A335-4FDB-B491-0E32E88CEF4D}">
      <dgm:prSet/>
      <dgm:spPr/>
      <dgm:t>
        <a:bodyPr/>
        <a:lstStyle/>
        <a:p>
          <a:r>
            <a:rPr lang="en-US" dirty="0"/>
            <a:t>Leadership Team</a:t>
          </a:r>
        </a:p>
      </dgm:t>
    </dgm:pt>
    <dgm:pt modelId="{FA1ACB7C-7427-40AC-8D1B-4EA2146BA3C8}" type="parTrans" cxnId="{2B8C6F56-A4AF-4C78-8024-BCCD2F728765}">
      <dgm:prSet/>
      <dgm:spPr/>
      <dgm:t>
        <a:bodyPr/>
        <a:lstStyle/>
        <a:p>
          <a:endParaRPr lang="en-US"/>
        </a:p>
      </dgm:t>
    </dgm:pt>
    <dgm:pt modelId="{7CA0EA4B-DA82-45CD-A413-C91CD6D7D339}" type="sibTrans" cxnId="{2B8C6F56-A4AF-4C78-8024-BCCD2F728765}">
      <dgm:prSet/>
      <dgm:spPr/>
      <dgm:t>
        <a:bodyPr/>
        <a:lstStyle/>
        <a:p>
          <a:endParaRPr lang="en-US"/>
        </a:p>
      </dgm:t>
    </dgm:pt>
    <dgm:pt modelId="{11413C34-E63E-4FE5-845C-E18DA82239DA}">
      <dgm:prSet/>
      <dgm:spPr/>
      <dgm:t>
        <a:bodyPr/>
        <a:lstStyle/>
        <a:p>
          <a:r>
            <a:rPr lang="en-US" dirty="0"/>
            <a:t>Biography of CEO</a:t>
          </a:r>
        </a:p>
      </dgm:t>
    </dgm:pt>
    <dgm:pt modelId="{11F50D56-CB05-4CD6-AE89-9B7EB583C59C}" type="parTrans" cxnId="{7EA58577-8417-4CE7-8EA1-D89DEC79BE65}">
      <dgm:prSet/>
      <dgm:spPr/>
      <dgm:t>
        <a:bodyPr/>
        <a:lstStyle/>
        <a:p>
          <a:endParaRPr lang="en-US"/>
        </a:p>
      </dgm:t>
    </dgm:pt>
    <dgm:pt modelId="{1E8C2438-C7A2-437B-A0AB-790ECAF75DA7}" type="sibTrans" cxnId="{7EA58577-8417-4CE7-8EA1-D89DEC79BE65}">
      <dgm:prSet/>
      <dgm:spPr/>
      <dgm:t>
        <a:bodyPr/>
        <a:lstStyle/>
        <a:p>
          <a:endParaRPr lang="en-US"/>
        </a:p>
      </dgm:t>
    </dgm:pt>
    <dgm:pt modelId="{089863B0-723A-430B-87DA-E51B79A9CED2}">
      <dgm:prSet/>
      <dgm:spPr/>
      <dgm:t>
        <a:bodyPr/>
        <a:lstStyle/>
        <a:p>
          <a:r>
            <a:rPr lang="en-US" dirty="0"/>
            <a:t>Denominational Affiliation</a:t>
          </a:r>
        </a:p>
      </dgm:t>
    </dgm:pt>
    <dgm:pt modelId="{F08E5E45-8F1F-43CE-921D-2C5B572B1CA9}" type="parTrans" cxnId="{D2C5895A-5321-4A42-BEE3-DDB8F43D2167}">
      <dgm:prSet/>
      <dgm:spPr/>
      <dgm:t>
        <a:bodyPr/>
        <a:lstStyle/>
        <a:p>
          <a:endParaRPr lang="en-US"/>
        </a:p>
      </dgm:t>
    </dgm:pt>
    <dgm:pt modelId="{520867F9-610E-48A8-BFE6-A24942A54E3D}" type="sibTrans" cxnId="{D2C5895A-5321-4A42-BEE3-DDB8F43D2167}">
      <dgm:prSet/>
      <dgm:spPr/>
      <dgm:t>
        <a:bodyPr/>
        <a:lstStyle/>
        <a:p>
          <a:endParaRPr lang="en-US"/>
        </a:p>
      </dgm:t>
    </dgm:pt>
    <dgm:pt modelId="{302DC68A-8CA9-4AF3-AF19-67F54605639D}">
      <dgm:prSet/>
      <dgm:spPr/>
      <dgm:t>
        <a:bodyPr/>
        <a:lstStyle/>
        <a:p>
          <a:r>
            <a:rPr lang="en-US" dirty="0"/>
            <a:t>Key Partnerships</a:t>
          </a:r>
        </a:p>
      </dgm:t>
    </dgm:pt>
    <dgm:pt modelId="{34CF6260-D650-4311-B879-3B8EE4F2BA08}" type="parTrans" cxnId="{23AA78E2-933F-423E-8AD2-0D513DF13D98}">
      <dgm:prSet/>
      <dgm:spPr/>
      <dgm:t>
        <a:bodyPr/>
        <a:lstStyle/>
        <a:p>
          <a:endParaRPr lang="en-US"/>
        </a:p>
      </dgm:t>
    </dgm:pt>
    <dgm:pt modelId="{0904856B-0B08-4CC4-BCF5-77F75FF7D12C}" type="sibTrans" cxnId="{23AA78E2-933F-423E-8AD2-0D513DF13D98}">
      <dgm:prSet/>
      <dgm:spPr/>
      <dgm:t>
        <a:bodyPr/>
        <a:lstStyle/>
        <a:p>
          <a:endParaRPr lang="en-US"/>
        </a:p>
      </dgm:t>
    </dgm:pt>
    <dgm:pt modelId="{D70DD39A-D59A-4BF1-A3AD-51CB444C616E}">
      <dgm:prSet/>
      <dgm:spPr/>
      <dgm:t>
        <a:bodyPr/>
        <a:lstStyle/>
        <a:p>
          <a:r>
            <a:rPr lang="en-US" dirty="0"/>
            <a:t>Statement of Faith</a:t>
          </a:r>
        </a:p>
      </dgm:t>
    </dgm:pt>
    <dgm:pt modelId="{B91E84C4-09D3-4452-8792-DE6333B43EA9}" type="parTrans" cxnId="{7DC08734-1CD8-4B36-B24F-5F135D0C8F73}">
      <dgm:prSet/>
      <dgm:spPr/>
      <dgm:t>
        <a:bodyPr/>
        <a:lstStyle/>
        <a:p>
          <a:endParaRPr lang="en-US"/>
        </a:p>
      </dgm:t>
    </dgm:pt>
    <dgm:pt modelId="{C8367904-A957-426B-86CC-201EE2154697}" type="sibTrans" cxnId="{7DC08734-1CD8-4B36-B24F-5F135D0C8F73}">
      <dgm:prSet/>
      <dgm:spPr/>
      <dgm:t>
        <a:bodyPr/>
        <a:lstStyle/>
        <a:p>
          <a:endParaRPr lang="en-US"/>
        </a:p>
      </dgm:t>
    </dgm:pt>
    <dgm:pt modelId="{830CD408-3FAD-4CA3-BFC8-3E5235960E09}">
      <dgm:prSet/>
      <dgm:spPr/>
      <dgm:t>
        <a:bodyPr/>
        <a:lstStyle/>
        <a:p>
          <a:r>
            <a:rPr lang="en-US" dirty="0"/>
            <a:t>Doctrinal Position</a:t>
          </a:r>
        </a:p>
      </dgm:t>
    </dgm:pt>
    <dgm:pt modelId="{AD119734-24DA-45DB-95A7-E4C7F569B01E}" type="parTrans" cxnId="{A8703484-65A5-4902-9F9F-8AD201190624}">
      <dgm:prSet/>
      <dgm:spPr/>
      <dgm:t>
        <a:bodyPr/>
        <a:lstStyle/>
        <a:p>
          <a:endParaRPr lang="en-US"/>
        </a:p>
      </dgm:t>
    </dgm:pt>
    <dgm:pt modelId="{1B34BFBA-7264-430F-BE88-0272FB182EBC}" type="sibTrans" cxnId="{A8703484-65A5-4902-9F9F-8AD201190624}">
      <dgm:prSet/>
      <dgm:spPr/>
      <dgm:t>
        <a:bodyPr/>
        <a:lstStyle/>
        <a:p>
          <a:endParaRPr lang="en-US"/>
        </a:p>
      </dgm:t>
    </dgm:pt>
    <dgm:pt modelId="{2E2023DF-AD47-4613-ABC6-6D4CAF65302C}" type="pres">
      <dgm:prSet presAssocID="{D8D8324B-9D67-49F1-AC67-369767671C3C}" presName="diagram" presStyleCnt="0">
        <dgm:presLayoutVars>
          <dgm:dir/>
          <dgm:resizeHandles val="exact"/>
        </dgm:presLayoutVars>
      </dgm:prSet>
      <dgm:spPr/>
    </dgm:pt>
    <dgm:pt modelId="{C19EAAD4-23A5-45D5-A11D-159FB3BC7A93}" type="pres">
      <dgm:prSet presAssocID="{756D3660-82D1-4FF7-9EB4-842D26EAE784}" presName="node" presStyleLbl="node1" presStyleIdx="0" presStyleCnt="14">
        <dgm:presLayoutVars>
          <dgm:bulletEnabled val="1"/>
        </dgm:presLayoutVars>
      </dgm:prSet>
      <dgm:spPr/>
    </dgm:pt>
    <dgm:pt modelId="{A03269FB-504B-4FA8-A6FC-3B92386187D1}" type="pres">
      <dgm:prSet presAssocID="{1AC40A18-B255-4FBE-92B8-1F174A155389}" presName="sibTrans" presStyleCnt="0"/>
      <dgm:spPr/>
    </dgm:pt>
    <dgm:pt modelId="{7E4F98A5-A0EC-479B-A27F-A2270248AEF3}" type="pres">
      <dgm:prSet presAssocID="{6E3FA86D-0D94-423A-8628-DDFF6CD2F4C2}" presName="node" presStyleLbl="node1" presStyleIdx="1" presStyleCnt="14">
        <dgm:presLayoutVars>
          <dgm:bulletEnabled val="1"/>
        </dgm:presLayoutVars>
      </dgm:prSet>
      <dgm:spPr/>
    </dgm:pt>
    <dgm:pt modelId="{CCC66A67-1446-4B8A-A51D-DDE77454DFD5}" type="pres">
      <dgm:prSet presAssocID="{1CFDE8DA-0807-4EE0-912D-20BD7942996F}" presName="sibTrans" presStyleCnt="0"/>
      <dgm:spPr/>
    </dgm:pt>
    <dgm:pt modelId="{9B04D337-6485-411E-93E9-EC0B2AA76B4B}" type="pres">
      <dgm:prSet presAssocID="{DAB9BBFD-6F53-4C81-B8AD-AB1B34B5A7A7}" presName="node" presStyleLbl="node1" presStyleIdx="2" presStyleCnt="14">
        <dgm:presLayoutVars>
          <dgm:bulletEnabled val="1"/>
        </dgm:presLayoutVars>
      </dgm:prSet>
      <dgm:spPr/>
    </dgm:pt>
    <dgm:pt modelId="{C9CA9047-2CA5-4F67-AC42-9DD972F83358}" type="pres">
      <dgm:prSet presAssocID="{6625D720-F16A-4834-99CF-C333FEA4DF83}" presName="sibTrans" presStyleCnt="0"/>
      <dgm:spPr/>
    </dgm:pt>
    <dgm:pt modelId="{24D13770-78C1-42F7-A7DA-9C34E9208297}" type="pres">
      <dgm:prSet presAssocID="{34591C81-0D51-404E-9CA0-F53403388339}" presName="node" presStyleLbl="node1" presStyleIdx="3" presStyleCnt="14">
        <dgm:presLayoutVars>
          <dgm:bulletEnabled val="1"/>
        </dgm:presLayoutVars>
      </dgm:prSet>
      <dgm:spPr/>
    </dgm:pt>
    <dgm:pt modelId="{9A9E9E8E-D3CD-433C-AD14-FF54E2398901}" type="pres">
      <dgm:prSet presAssocID="{712532A1-3009-4862-9EC9-F95E759D9662}" presName="sibTrans" presStyleCnt="0"/>
      <dgm:spPr/>
    </dgm:pt>
    <dgm:pt modelId="{E856902C-5965-4693-8F1D-0AAC694F3BD9}" type="pres">
      <dgm:prSet presAssocID="{72D1802D-3820-467E-A849-150A202E1FDC}" presName="node" presStyleLbl="node1" presStyleIdx="4" presStyleCnt="14">
        <dgm:presLayoutVars>
          <dgm:bulletEnabled val="1"/>
        </dgm:presLayoutVars>
      </dgm:prSet>
      <dgm:spPr/>
    </dgm:pt>
    <dgm:pt modelId="{64899407-4796-47E4-9ACB-C5482DADF12C}" type="pres">
      <dgm:prSet presAssocID="{84978DBE-2C81-434A-884B-9DF8FB99D315}" presName="sibTrans" presStyleCnt="0"/>
      <dgm:spPr/>
    </dgm:pt>
    <dgm:pt modelId="{6AC81CA5-CFE2-457A-9E67-17C5ED4D6AEE}" type="pres">
      <dgm:prSet presAssocID="{391F85D8-0B88-479A-A199-AFAE69666898}" presName="node" presStyleLbl="node1" presStyleIdx="5" presStyleCnt="14">
        <dgm:presLayoutVars>
          <dgm:bulletEnabled val="1"/>
        </dgm:presLayoutVars>
      </dgm:prSet>
      <dgm:spPr/>
    </dgm:pt>
    <dgm:pt modelId="{C08CEAB5-84A3-4309-8359-767B24B53A40}" type="pres">
      <dgm:prSet presAssocID="{5858D09E-D91A-4B2C-936B-8B5ECB990EAE}" presName="sibTrans" presStyleCnt="0"/>
      <dgm:spPr/>
    </dgm:pt>
    <dgm:pt modelId="{E2964975-D1D3-4B5C-A7EF-CECDE15490F3}" type="pres">
      <dgm:prSet presAssocID="{DE14BC93-420A-4CCF-9058-AE3BE47322BE}" presName="node" presStyleLbl="node1" presStyleIdx="6" presStyleCnt="14">
        <dgm:presLayoutVars>
          <dgm:bulletEnabled val="1"/>
        </dgm:presLayoutVars>
      </dgm:prSet>
      <dgm:spPr/>
    </dgm:pt>
    <dgm:pt modelId="{BECD740D-1579-40AA-B764-79BC31B915BE}" type="pres">
      <dgm:prSet presAssocID="{DE2A6620-20D8-4C5A-9DCA-39B5E34CDC3E}" presName="sibTrans" presStyleCnt="0"/>
      <dgm:spPr/>
    </dgm:pt>
    <dgm:pt modelId="{18EE60BE-3AC9-4A4C-823D-23603BF5C573}" type="pres">
      <dgm:prSet presAssocID="{0A7942A9-77D7-41DB-B2AF-F2D044243CE9}" presName="node" presStyleLbl="node1" presStyleIdx="7" presStyleCnt="14">
        <dgm:presLayoutVars>
          <dgm:bulletEnabled val="1"/>
        </dgm:presLayoutVars>
      </dgm:prSet>
      <dgm:spPr/>
    </dgm:pt>
    <dgm:pt modelId="{BE06DECB-2DBA-4FB5-91AD-1C8DE6C8A0D0}" type="pres">
      <dgm:prSet presAssocID="{A0D91145-3DC2-45F6-A185-6CF06A3A65E0}" presName="sibTrans" presStyleCnt="0"/>
      <dgm:spPr/>
    </dgm:pt>
    <dgm:pt modelId="{43244BEC-0A2B-40C9-A7A1-14DDFA608DCD}" type="pres">
      <dgm:prSet presAssocID="{4D5672B4-A335-4FDB-B491-0E32E88CEF4D}" presName="node" presStyleLbl="node1" presStyleIdx="8" presStyleCnt="14">
        <dgm:presLayoutVars>
          <dgm:bulletEnabled val="1"/>
        </dgm:presLayoutVars>
      </dgm:prSet>
      <dgm:spPr/>
    </dgm:pt>
    <dgm:pt modelId="{DF47CDB9-3504-49F9-A4B7-858D64FA16AF}" type="pres">
      <dgm:prSet presAssocID="{7CA0EA4B-DA82-45CD-A413-C91CD6D7D339}" presName="sibTrans" presStyleCnt="0"/>
      <dgm:spPr/>
    </dgm:pt>
    <dgm:pt modelId="{D72C0086-613C-48CA-893D-1409CB74890A}" type="pres">
      <dgm:prSet presAssocID="{11413C34-E63E-4FE5-845C-E18DA82239DA}" presName="node" presStyleLbl="node1" presStyleIdx="9" presStyleCnt="14">
        <dgm:presLayoutVars>
          <dgm:bulletEnabled val="1"/>
        </dgm:presLayoutVars>
      </dgm:prSet>
      <dgm:spPr/>
    </dgm:pt>
    <dgm:pt modelId="{02C169B4-FE62-4635-9A77-5DE5613B4861}" type="pres">
      <dgm:prSet presAssocID="{1E8C2438-C7A2-437B-A0AB-790ECAF75DA7}" presName="sibTrans" presStyleCnt="0"/>
      <dgm:spPr/>
    </dgm:pt>
    <dgm:pt modelId="{FAF18353-EECB-46F8-ACBF-EEED6474EF16}" type="pres">
      <dgm:prSet presAssocID="{089863B0-723A-430B-87DA-E51B79A9CED2}" presName="node" presStyleLbl="node1" presStyleIdx="10" presStyleCnt="14">
        <dgm:presLayoutVars>
          <dgm:bulletEnabled val="1"/>
        </dgm:presLayoutVars>
      </dgm:prSet>
      <dgm:spPr/>
    </dgm:pt>
    <dgm:pt modelId="{874672C4-DE01-4B77-A962-BB946107D267}" type="pres">
      <dgm:prSet presAssocID="{520867F9-610E-48A8-BFE6-A24942A54E3D}" presName="sibTrans" presStyleCnt="0"/>
      <dgm:spPr/>
    </dgm:pt>
    <dgm:pt modelId="{E335E421-840C-42BD-9505-64A132B9F829}" type="pres">
      <dgm:prSet presAssocID="{302DC68A-8CA9-4AF3-AF19-67F54605639D}" presName="node" presStyleLbl="node1" presStyleIdx="11" presStyleCnt="14">
        <dgm:presLayoutVars>
          <dgm:bulletEnabled val="1"/>
        </dgm:presLayoutVars>
      </dgm:prSet>
      <dgm:spPr/>
    </dgm:pt>
    <dgm:pt modelId="{123AB4F5-9551-4D08-91BA-832F2DDE441B}" type="pres">
      <dgm:prSet presAssocID="{0904856B-0B08-4CC4-BCF5-77F75FF7D12C}" presName="sibTrans" presStyleCnt="0"/>
      <dgm:spPr/>
    </dgm:pt>
    <dgm:pt modelId="{4563E6A0-7E75-49C4-B15E-76186C503F82}" type="pres">
      <dgm:prSet presAssocID="{D70DD39A-D59A-4BF1-A3AD-51CB444C616E}" presName="node" presStyleLbl="node1" presStyleIdx="12" presStyleCnt="14">
        <dgm:presLayoutVars>
          <dgm:bulletEnabled val="1"/>
        </dgm:presLayoutVars>
      </dgm:prSet>
      <dgm:spPr/>
    </dgm:pt>
    <dgm:pt modelId="{B6A8681B-52FA-4EF1-925C-485F25451ACD}" type="pres">
      <dgm:prSet presAssocID="{C8367904-A957-426B-86CC-201EE2154697}" presName="sibTrans" presStyleCnt="0"/>
      <dgm:spPr/>
    </dgm:pt>
    <dgm:pt modelId="{26A4259B-5B36-4DC0-8FB4-53DE8A49B1EE}" type="pres">
      <dgm:prSet presAssocID="{830CD408-3FAD-4CA3-BFC8-3E5235960E09}" presName="node" presStyleLbl="node1" presStyleIdx="13" presStyleCnt="14">
        <dgm:presLayoutVars>
          <dgm:bulletEnabled val="1"/>
        </dgm:presLayoutVars>
      </dgm:prSet>
      <dgm:spPr/>
    </dgm:pt>
  </dgm:ptLst>
  <dgm:cxnLst>
    <dgm:cxn modelId="{87C1080E-6848-46D2-A31C-A60D6C6225D0}" srcId="{D8D8324B-9D67-49F1-AC67-369767671C3C}" destId="{72D1802D-3820-467E-A849-150A202E1FDC}" srcOrd="4" destOrd="0" parTransId="{459CF3C3-25BD-4FA7-B680-B9A6C02A6D33}" sibTransId="{84978DBE-2C81-434A-884B-9DF8FB99D315}"/>
    <dgm:cxn modelId="{10FB2014-F959-4139-97FE-D9670131CEAE}" srcId="{D8D8324B-9D67-49F1-AC67-369767671C3C}" destId="{391F85D8-0B88-479A-A199-AFAE69666898}" srcOrd="5" destOrd="0" parTransId="{62CE52B3-9BCA-4361-83D3-8C3CA66F137B}" sibTransId="{5858D09E-D91A-4B2C-936B-8B5ECB990EAE}"/>
    <dgm:cxn modelId="{BDD14F1A-464D-47C9-9E93-DE9546D9F7D7}" srcId="{D8D8324B-9D67-49F1-AC67-369767671C3C}" destId="{34591C81-0D51-404E-9CA0-F53403388339}" srcOrd="3" destOrd="0" parTransId="{4A5936A5-5059-4302-8F57-3D861651B573}" sibTransId="{712532A1-3009-4862-9EC9-F95E759D9662}"/>
    <dgm:cxn modelId="{34F5B01C-546C-4765-A311-81416339B4EF}" srcId="{D8D8324B-9D67-49F1-AC67-369767671C3C}" destId="{DE14BC93-420A-4CCF-9058-AE3BE47322BE}" srcOrd="6" destOrd="0" parTransId="{EED6987C-63BF-4E3F-BA17-C84EB4096E06}" sibTransId="{DE2A6620-20D8-4C5A-9DCA-39B5E34CDC3E}"/>
    <dgm:cxn modelId="{B9E30021-8C99-4D37-A895-CBF74300B527}" srcId="{D8D8324B-9D67-49F1-AC67-369767671C3C}" destId="{6E3FA86D-0D94-423A-8628-DDFF6CD2F4C2}" srcOrd="1" destOrd="0" parTransId="{B9211CA3-C16A-49C6-8591-018CC2EE30FC}" sibTransId="{1CFDE8DA-0807-4EE0-912D-20BD7942996F}"/>
    <dgm:cxn modelId="{1F4ECC25-CB9D-459A-9EC5-1D1E2774FB7B}" type="presOf" srcId="{6E3FA86D-0D94-423A-8628-DDFF6CD2F4C2}" destId="{7E4F98A5-A0EC-479B-A27F-A2270248AEF3}" srcOrd="0" destOrd="0" presId="urn:microsoft.com/office/officeart/2005/8/layout/default"/>
    <dgm:cxn modelId="{AE66C326-2005-4505-8333-CD4A4B5869F3}" srcId="{D8D8324B-9D67-49F1-AC67-369767671C3C}" destId="{756D3660-82D1-4FF7-9EB4-842D26EAE784}" srcOrd="0" destOrd="0" parTransId="{23020BFB-5BF5-4519-9C96-2DAC52C42CF4}" sibTransId="{1AC40A18-B255-4FBE-92B8-1F174A155389}"/>
    <dgm:cxn modelId="{7DC08734-1CD8-4B36-B24F-5F135D0C8F73}" srcId="{D8D8324B-9D67-49F1-AC67-369767671C3C}" destId="{D70DD39A-D59A-4BF1-A3AD-51CB444C616E}" srcOrd="12" destOrd="0" parTransId="{B91E84C4-09D3-4452-8792-DE6333B43EA9}" sibTransId="{C8367904-A957-426B-86CC-201EE2154697}"/>
    <dgm:cxn modelId="{2B8C6F56-A4AF-4C78-8024-BCCD2F728765}" srcId="{D8D8324B-9D67-49F1-AC67-369767671C3C}" destId="{4D5672B4-A335-4FDB-B491-0E32E88CEF4D}" srcOrd="8" destOrd="0" parTransId="{FA1ACB7C-7427-40AC-8D1B-4EA2146BA3C8}" sibTransId="{7CA0EA4B-DA82-45CD-A413-C91CD6D7D339}"/>
    <dgm:cxn modelId="{79154A58-CBC6-457F-B65A-129DE863CD9B}" type="presOf" srcId="{391F85D8-0B88-479A-A199-AFAE69666898}" destId="{6AC81CA5-CFE2-457A-9E67-17C5ED4D6AEE}" srcOrd="0" destOrd="0" presId="urn:microsoft.com/office/officeart/2005/8/layout/default"/>
    <dgm:cxn modelId="{D2C5895A-5321-4A42-BEE3-DDB8F43D2167}" srcId="{D8D8324B-9D67-49F1-AC67-369767671C3C}" destId="{089863B0-723A-430B-87DA-E51B79A9CED2}" srcOrd="10" destOrd="0" parTransId="{F08E5E45-8F1F-43CE-921D-2C5B572B1CA9}" sibTransId="{520867F9-610E-48A8-BFE6-A24942A54E3D}"/>
    <dgm:cxn modelId="{978FB364-2E0D-4617-8A44-AB84703E4156}" type="presOf" srcId="{302DC68A-8CA9-4AF3-AF19-67F54605639D}" destId="{E335E421-840C-42BD-9505-64A132B9F829}" srcOrd="0" destOrd="0" presId="urn:microsoft.com/office/officeart/2005/8/layout/default"/>
    <dgm:cxn modelId="{716CD76A-684D-4457-BAFC-B89A8F1CB436}" type="presOf" srcId="{4D5672B4-A335-4FDB-B491-0E32E88CEF4D}" destId="{43244BEC-0A2B-40C9-A7A1-14DDFA608DCD}" srcOrd="0" destOrd="0" presId="urn:microsoft.com/office/officeart/2005/8/layout/default"/>
    <dgm:cxn modelId="{7EA58577-8417-4CE7-8EA1-D89DEC79BE65}" srcId="{D8D8324B-9D67-49F1-AC67-369767671C3C}" destId="{11413C34-E63E-4FE5-845C-E18DA82239DA}" srcOrd="9" destOrd="0" parTransId="{11F50D56-CB05-4CD6-AE89-9B7EB583C59C}" sibTransId="{1E8C2438-C7A2-437B-A0AB-790ECAF75DA7}"/>
    <dgm:cxn modelId="{721B6780-E50A-44FB-9119-37B40D025DB3}" type="presOf" srcId="{D8D8324B-9D67-49F1-AC67-369767671C3C}" destId="{2E2023DF-AD47-4613-ABC6-6D4CAF65302C}" srcOrd="0" destOrd="0" presId="urn:microsoft.com/office/officeart/2005/8/layout/default"/>
    <dgm:cxn modelId="{2A760A84-7AC1-4AE4-84D5-8D73B865329F}" type="presOf" srcId="{11413C34-E63E-4FE5-845C-E18DA82239DA}" destId="{D72C0086-613C-48CA-893D-1409CB74890A}" srcOrd="0" destOrd="0" presId="urn:microsoft.com/office/officeart/2005/8/layout/default"/>
    <dgm:cxn modelId="{A8703484-65A5-4902-9F9F-8AD201190624}" srcId="{D8D8324B-9D67-49F1-AC67-369767671C3C}" destId="{830CD408-3FAD-4CA3-BFC8-3E5235960E09}" srcOrd="13" destOrd="0" parTransId="{AD119734-24DA-45DB-95A7-E4C7F569B01E}" sibTransId="{1B34BFBA-7264-430F-BE88-0272FB182EBC}"/>
    <dgm:cxn modelId="{FE745988-6641-4B13-8A0E-2F50A3A3D3D5}" srcId="{D8D8324B-9D67-49F1-AC67-369767671C3C}" destId="{DAB9BBFD-6F53-4C81-B8AD-AB1B34B5A7A7}" srcOrd="2" destOrd="0" parTransId="{F7023C7C-6781-45A8-91EB-FE6582FAC8CE}" sibTransId="{6625D720-F16A-4834-99CF-C333FEA4DF83}"/>
    <dgm:cxn modelId="{9844C297-504F-46A6-B02B-1ED98E715811}" type="presOf" srcId="{089863B0-723A-430B-87DA-E51B79A9CED2}" destId="{FAF18353-EECB-46F8-ACBF-EEED6474EF16}" srcOrd="0" destOrd="0" presId="urn:microsoft.com/office/officeart/2005/8/layout/default"/>
    <dgm:cxn modelId="{251EBB9F-ED41-479D-9A3E-BF8F1DECB948}" type="presOf" srcId="{756D3660-82D1-4FF7-9EB4-842D26EAE784}" destId="{C19EAAD4-23A5-45D5-A11D-159FB3BC7A93}" srcOrd="0" destOrd="0" presId="urn:microsoft.com/office/officeart/2005/8/layout/default"/>
    <dgm:cxn modelId="{AA35DEA1-51B3-4822-A2DB-793D0DF166AB}" type="presOf" srcId="{DE14BC93-420A-4CCF-9058-AE3BE47322BE}" destId="{E2964975-D1D3-4B5C-A7EF-CECDE15490F3}" srcOrd="0" destOrd="0" presId="urn:microsoft.com/office/officeart/2005/8/layout/default"/>
    <dgm:cxn modelId="{D6DC77AB-6D20-4887-B505-7D3094BA45C4}" srcId="{D8D8324B-9D67-49F1-AC67-369767671C3C}" destId="{0A7942A9-77D7-41DB-B2AF-F2D044243CE9}" srcOrd="7" destOrd="0" parTransId="{3F06EC1D-AAF3-4BF8-9156-1F22EA359E2C}" sibTransId="{A0D91145-3DC2-45F6-A185-6CF06A3A65E0}"/>
    <dgm:cxn modelId="{B648A1B9-B988-4662-A155-EE4DCEF13FFD}" type="presOf" srcId="{830CD408-3FAD-4CA3-BFC8-3E5235960E09}" destId="{26A4259B-5B36-4DC0-8FB4-53DE8A49B1EE}" srcOrd="0" destOrd="0" presId="urn:microsoft.com/office/officeart/2005/8/layout/default"/>
    <dgm:cxn modelId="{35F20ADA-0696-40A3-9B03-07D8135D8C01}" type="presOf" srcId="{D70DD39A-D59A-4BF1-A3AD-51CB444C616E}" destId="{4563E6A0-7E75-49C4-B15E-76186C503F82}" srcOrd="0" destOrd="0" presId="urn:microsoft.com/office/officeart/2005/8/layout/default"/>
    <dgm:cxn modelId="{9AE2C7DD-5036-4AF8-A163-95131C6726DB}" type="presOf" srcId="{34591C81-0D51-404E-9CA0-F53403388339}" destId="{24D13770-78C1-42F7-A7DA-9C34E9208297}" srcOrd="0" destOrd="0" presId="urn:microsoft.com/office/officeart/2005/8/layout/default"/>
    <dgm:cxn modelId="{23AA78E2-933F-423E-8AD2-0D513DF13D98}" srcId="{D8D8324B-9D67-49F1-AC67-369767671C3C}" destId="{302DC68A-8CA9-4AF3-AF19-67F54605639D}" srcOrd="11" destOrd="0" parTransId="{34CF6260-D650-4311-B879-3B8EE4F2BA08}" sibTransId="{0904856B-0B08-4CC4-BCF5-77F75FF7D12C}"/>
    <dgm:cxn modelId="{859819EA-38D1-4022-B26F-245EEB63D8D6}" type="presOf" srcId="{72D1802D-3820-467E-A849-150A202E1FDC}" destId="{E856902C-5965-4693-8F1D-0AAC694F3BD9}" srcOrd="0" destOrd="0" presId="urn:microsoft.com/office/officeart/2005/8/layout/default"/>
    <dgm:cxn modelId="{CA93F4F4-BD1F-41F1-8811-91D7BB9FFFB6}" type="presOf" srcId="{DAB9BBFD-6F53-4C81-B8AD-AB1B34B5A7A7}" destId="{9B04D337-6485-411E-93E9-EC0B2AA76B4B}" srcOrd="0" destOrd="0" presId="urn:microsoft.com/office/officeart/2005/8/layout/default"/>
    <dgm:cxn modelId="{09FF65FA-F6F6-4AEC-9F0E-36DEACB406AE}" type="presOf" srcId="{0A7942A9-77D7-41DB-B2AF-F2D044243CE9}" destId="{18EE60BE-3AC9-4A4C-823D-23603BF5C573}" srcOrd="0" destOrd="0" presId="urn:microsoft.com/office/officeart/2005/8/layout/default"/>
    <dgm:cxn modelId="{19025A39-8299-42BD-B02D-FA4CB8AA127F}" type="presParOf" srcId="{2E2023DF-AD47-4613-ABC6-6D4CAF65302C}" destId="{C19EAAD4-23A5-45D5-A11D-159FB3BC7A93}" srcOrd="0" destOrd="0" presId="urn:microsoft.com/office/officeart/2005/8/layout/default"/>
    <dgm:cxn modelId="{1D151BE8-1A77-496A-AA21-3C8406EA184F}" type="presParOf" srcId="{2E2023DF-AD47-4613-ABC6-6D4CAF65302C}" destId="{A03269FB-504B-4FA8-A6FC-3B92386187D1}" srcOrd="1" destOrd="0" presId="urn:microsoft.com/office/officeart/2005/8/layout/default"/>
    <dgm:cxn modelId="{AC9C0F57-F853-4437-84E8-0EED13E02D49}" type="presParOf" srcId="{2E2023DF-AD47-4613-ABC6-6D4CAF65302C}" destId="{7E4F98A5-A0EC-479B-A27F-A2270248AEF3}" srcOrd="2" destOrd="0" presId="urn:microsoft.com/office/officeart/2005/8/layout/default"/>
    <dgm:cxn modelId="{890BD285-013A-46B2-8A45-48AD982C7BAE}" type="presParOf" srcId="{2E2023DF-AD47-4613-ABC6-6D4CAF65302C}" destId="{CCC66A67-1446-4B8A-A51D-DDE77454DFD5}" srcOrd="3" destOrd="0" presId="urn:microsoft.com/office/officeart/2005/8/layout/default"/>
    <dgm:cxn modelId="{77897B66-8C42-48DB-A8B1-BC27287C3EF0}" type="presParOf" srcId="{2E2023DF-AD47-4613-ABC6-6D4CAF65302C}" destId="{9B04D337-6485-411E-93E9-EC0B2AA76B4B}" srcOrd="4" destOrd="0" presId="urn:microsoft.com/office/officeart/2005/8/layout/default"/>
    <dgm:cxn modelId="{5DD05E99-ACD9-4965-AC0F-7A352FC49310}" type="presParOf" srcId="{2E2023DF-AD47-4613-ABC6-6D4CAF65302C}" destId="{C9CA9047-2CA5-4F67-AC42-9DD972F83358}" srcOrd="5" destOrd="0" presId="urn:microsoft.com/office/officeart/2005/8/layout/default"/>
    <dgm:cxn modelId="{6D89FBD1-ABAD-4B59-A70D-148E1FC68B07}" type="presParOf" srcId="{2E2023DF-AD47-4613-ABC6-6D4CAF65302C}" destId="{24D13770-78C1-42F7-A7DA-9C34E9208297}" srcOrd="6" destOrd="0" presId="urn:microsoft.com/office/officeart/2005/8/layout/default"/>
    <dgm:cxn modelId="{8FA8514B-4658-4D29-BF64-29F19871E4E4}" type="presParOf" srcId="{2E2023DF-AD47-4613-ABC6-6D4CAF65302C}" destId="{9A9E9E8E-D3CD-433C-AD14-FF54E2398901}" srcOrd="7" destOrd="0" presId="urn:microsoft.com/office/officeart/2005/8/layout/default"/>
    <dgm:cxn modelId="{FCEE98F0-7AFE-419D-B9F1-DF0176996429}" type="presParOf" srcId="{2E2023DF-AD47-4613-ABC6-6D4CAF65302C}" destId="{E856902C-5965-4693-8F1D-0AAC694F3BD9}" srcOrd="8" destOrd="0" presId="urn:microsoft.com/office/officeart/2005/8/layout/default"/>
    <dgm:cxn modelId="{9365C021-8F79-4448-A021-D11BB4A89EE2}" type="presParOf" srcId="{2E2023DF-AD47-4613-ABC6-6D4CAF65302C}" destId="{64899407-4796-47E4-9ACB-C5482DADF12C}" srcOrd="9" destOrd="0" presId="urn:microsoft.com/office/officeart/2005/8/layout/default"/>
    <dgm:cxn modelId="{3EE90B3D-E2DD-4202-8D30-671F9A99580C}" type="presParOf" srcId="{2E2023DF-AD47-4613-ABC6-6D4CAF65302C}" destId="{6AC81CA5-CFE2-457A-9E67-17C5ED4D6AEE}" srcOrd="10" destOrd="0" presId="urn:microsoft.com/office/officeart/2005/8/layout/default"/>
    <dgm:cxn modelId="{E9780F3C-2429-441D-8B43-B7E45C986FF6}" type="presParOf" srcId="{2E2023DF-AD47-4613-ABC6-6D4CAF65302C}" destId="{C08CEAB5-84A3-4309-8359-767B24B53A40}" srcOrd="11" destOrd="0" presId="urn:microsoft.com/office/officeart/2005/8/layout/default"/>
    <dgm:cxn modelId="{624CA33F-592B-4DCC-BC97-66C6356C6E75}" type="presParOf" srcId="{2E2023DF-AD47-4613-ABC6-6D4CAF65302C}" destId="{E2964975-D1D3-4B5C-A7EF-CECDE15490F3}" srcOrd="12" destOrd="0" presId="urn:microsoft.com/office/officeart/2005/8/layout/default"/>
    <dgm:cxn modelId="{C2116056-1EDE-44D2-841B-DA75B54A067D}" type="presParOf" srcId="{2E2023DF-AD47-4613-ABC6-6D4CAF65302C}" destId="{BECD740D-1579-40AA-B764-79BC31B915BE}" srcOrd="13" destOrd="0" presId="urn:microsoft.com/office/officeart/2005/8/layout/default"/>
    <dgm:cxn modelId="{EA1286BF-9DFD-4214-B7F7-564CF2FD125A}" type="presParOf" srcId="{2E2023DF-AD47-4613-ABC6-6D4CAF65302C}" destId="{18EE60BE-3AC9-4A4C-823D-23603BF5C573}" srcOrd="14" destOrd="0" presId="urn:microsoft.com/office/officeart/2005/8/layout/default"/>
    <dgm:cxn modelId="{B67FD409-6DF9-4B8F-BEFD-22C71586B2BF}" type="presParOf" srcId="{2E2023DF-AD47-4613-ABC6-6D4CAF65302C}" destId="{BE06DECB-2DBA-4FB5-91AD-1C8DE6C8A0D0}" srcOrd="15" destOrd="0" presId="urn:microsoft.com/office/officeart/2005/8/layout/default"/>
    <dgm:cxn modelId="{22D66A09-5342-45AE-A60D-E6A5D74061D6}" type="presParOf" srcId="{2E2023DF-AD47-4613-ABC6-6D4CAF65302C}" destId="{43244BEC-0A2B-40C9-A7A1-14DDFA608DCD}" srcOrd="16" destOrd="0" presId="urn:microsoft.com/office/officeart/2005/8/layout/default"/>
    <dgm:cxn modelId="{F79539D7-52F9-4043-AFE6-0B435157FA5A}" type="presParOf" srcId="{2E2023DF-AD47-4613-ABC6-6D4CAF65302C}" destId="{DF47CDB9-3504-49F9-A4B7-858D64FA16AF}" srcOrd="17" destOrd="0" presId="urn:microsoft.com/office/officeart/2005/8/layout/default"/>
    <dgm:cxn modelId="{B22D3F97-E6C6-456C-B47E-3961EE5EF34B}" type="presParOf" srcId="{2E2023DF-AD47-4613-ABC6-6D4CAF65302C}" destId="{D72C0086-613C-48CA-893D-1409CB74890A}" srcOrd="18" destOrd="0" presId="urn:microsoft.com/office/officeart/2005/8/layout/default"/>
    <dgm:cxn modelId="{BC09FA30-F8C6-4D6C-842A-8CC9B7887A63}" type="presParOf" srcId="{2E2023DF-AD47-4613-ABC6-6D4CAF65302C}" destId="{02C169B4-FE62-4635-9A77-5DE5613B4861}" srcOrd="19" destOrd="0" presId="urn:microsoft.com/office/officeart/2005/8/layout/default"/>
    <dgm:cxn modelId="{9E2225E7-D513-4885-A7E0-1D3A56840D10}" type="presParOf" srcId="{2E2023DF-AD47-4613-ABC6-6D4CAF65302C}" destId="{FAF18353-EECB-46F8-ACBF-EEED6474EF16}" srcOrd="20" destOrd="0" presId="urn:microsoft.com/office/officeart/2005/8/layout/default"/>
    <dgm:cxn modelId="{D6EB2B29-C667-4189-87DF-6F2EDBC7FDF8}" type="presParOf" srcId="{2E2023DF-AD47-4613-ABC6-6D4CAF65302C}" destId="{874672C4-DE01-4B77-A962-BB946107D267}" srcOrd="21" destOrd="0" presId="urn:microsoft.com/office/officeart/2005/8/layout/default"/>
    <dgm:cxn modelId="{37F46A30-E9CE-43C2-B08A-A6E2FD807B17}" type="presParOf" srcId="{2E2023DF-AD47-4613-ABC6-6D4CAF65302C}" destId="{E335E421-840C-42BD-9505-64A132B9F829}" srcOrd="22" destOrd="0" presId="urn:microsoft.com/office/officeart/2005/8/layout/default"/>
    <dgm:cxn modelId="{E25E8F88-DA30-4331-82CF-DA4C5A0AD813}" type="presParOf" srcId="{2E2023DF-AD47-4613-ABC6-6D4CAF65302C}" destId="{123AB4F5-9551-4D08-91BA-832F2DDE441B}" srcOrd="23" destOrd="0" presId="urn:microsoft.com/office/officeart/2005/8/layout/default"/>
    <dgm:cxn modelId="{55274122-DE6F-47C0-B364-1FCB17C00899}" type="presParOf" srcId="{2E2023DF-AD47-4613-ABC6-6D4CAF65302C}" destId="{4563E6A0-7E75-49C4-B15E-76186C503F82}" srcOrd="24" destOrd="0" presId="urn:microsoft.com/office/officeart/2005/8/layout/default"/>
    <dgm:cxn modelId="{24922C45-1FCC-4CF0-A54B-ADD85F70E731}" type="presParOf" srcId="{2E2023DF-AD47-4613-ABC6-6D4CAF65302C}" destId="{B6A8681B-52FA-4EF1-925C-485F25451ACD}" srcOrd="25" destOrd="0" presId="urn:microsoft.com/office/officeart/2005/8/layout/default"/>
    <dgm:cxn modelId="{87F5981A-1079-4427-ACB9-E8CC188A756A}" type="presParOf" srcId="{2E2023DF-AD47-4613-ABC6-6D4CAF65302C}" destId="{26A4259B-5B36-4DC0-8FB4-53DE8A49B1EE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6AA59-CF54-4D97-9D8C-AD04C2D99741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D063536-1E3E-4F9C-A1C1-91BFFE59F4F8}">
      <dgm:prSet/>
      <dgm:spPr/>
      <dgm:t>
        <a:bodyPr/>
        <a:lstStyle/>
        <a:p>
          <a:r>
            <a:rPr lang="en-US" dirty="0"/>
            <a:t>Dinner with president</a:t>
          </a:r>
        </a:p>
      </dgm:t>
    </dgm:pt>
    <dgm:pt modelId="{BC7DF278-DB92-483E-94A0-4B51C54A0F80}" type="parTrans" cxnId="{3F389DF8-025C-4E75-8D16-BA8F32F2907B}">
      <dgm:prSet/>
      <dgm:spPr/>
      <dgm:t>
        <a:bodyPr/>
        <a:lstStyle/>
        <a:p>
          <a:endParaRPr lang="en-US"/>
        </a:p>
      </dgm:t>
    </dgm:pt>
    <dgm:pt modelId="{1DB4817E-6969-4756-88B4-24FEF8CCE8A2}" type="sibTrans" cxnId="{3F389DF8-025C-4E75-8D16-BA8F32F2907B}">
      <dgm:prSet/>
      <dgm:spPr/>
      <dgm:t>
        <a:bodyPr/>
        <a:lstStyle/>
        <a:p>
          <a:endParaRPr lang="en-US"/>
        </a:p>
      </dgm:t>
    </dgm:pt>
    <dgm:pt modelId="{B91248CF-ECCF-411F-B892-721FE83EA271}">
      <dgm:prSet/>
      <dgm:spPr/>
      <dgm:t>
        <a:bodyPr/>
        <a:lstStyle/>
        <a:p>
          <a:r>
            <a:rPr lang="en-US" dirty="0"/>
            <a:t>Golf or sporting activity</a:t>
          </a:r>
        </a:p>
      </dgm:t>
    </dgm:pt>
    <dgm:pt modelId="{492F64DB-9E28-494A-94B2-AC0FB4B76148}" type="parTrans" cxnId="{54F55B50-E397-4274-A34C-E7D8CAAFAF56}">
      <dgm:prSet/>
      <dgm:spPr/>
      <dgm:t>
        <a:bodyPr/>
        <a:lstStyle/>
        <a:p>
          <a:endParaRPr lang="en-US"/>
        </a:p>
      </dgm:t>
    </dgm:pt>
    <dgm:pt modelId="{4CC45C31-8F0D-48B4-A5EB-B32A57FD2D41}" type="sibTrans" cxnId="{54F55B50-E397-4274-A34C-E7D8CAAFAF56}">
      <dgm:prSet/>
      <dgm:spPr/>
      <dgm:t>
        <a:bodyPr/>
        <a:lstStyle/>
        <a:p>
          <a:endParaRPr lang="en-US"/>
        </a:p>
      </dgm:t>
    </dgm:pt>
    <dgm:pt modelId="{5E52AF26-5FA3-42CD-93A2-C47CDA56B78D}">
      <dgm:prSet/>
      <dgm:spPr/>
      <dgm:t>
        <a:bodyPr/>
        <a:lstStyle/>
        <a:p>
          <a:r>
            <a:rPr lang="en-US" dirty="0"/>
            <a:t>Donor events</a:t>
          </a:r>
        </a:p>
      </dgm:t>
    </dgm:pt>
    <dgm:pt modelId="{A1E3D946-FA6E-486A-9B69-56831F1F2FD4}" type="parTrans" cxnId="{72C97E13-C444-4757-98D8-22F49E0324B2}">
      <dgm:prSet/>
      <dgm:spPr/>
      <dgm:t>
        <a:bodyPr/>
        <a:lstStyle/>
        <a:p>
          <a:endParaRPr lang="en-US"/>
        </a:p>
      </dgm:t>
    </dgm:pt>
    <dgm:pt modelId="{CEC65830-0713-4320-B851-9FC3D3693FB1}" type="sibTrans" cxnId="{72C97E13-C444-4757-98D8-22F49E0324B2}">
      <dgm:prSet/>
      <dgm:spPr/>
      <dgm:t>
        <a:bodyPr/>
        <a:lstStyle/>
        <a:p>
          <a:endParaRPr lang="en-US"/>
        </a:p>
      </dgm:t>
    </dgm:pt>
    <dgm:pt modelId="{74D974A4-6687-438F-A9F7-37DFE6672D52}">
      <dgm:prSet/>
      <dgm:spPr/>
      <dgm:t>
        <a:bodyPr/>
        <a:lstStyle/>
        <a:p>
          <a:r>
            <a:rPr lang="en-US" dirty="0"/>
            <a:t>Prayer Teams</a:t>
          </a:r>
        </a:p>
      </dgm:t>
    </dgm:pt>
    <dgm:pt modelId="{3899321F-5343-4676-9FEB-ED9CD1C524C4}" type="parTrans" cxnId="{4894576B-381D-4E8C-89F5-C9F18802D0B6}">
      <dgm:prSet/>
      <dgm:spPr/>
      <dgm:t>
        <a:bodyPr/>
        <a:lstStyle/>
        <a:p>
          <a:endParaRPr lang="en-US"/>
        </a:p>
      </dgm:t>
    </dgm:pt>
    <dgm:pt modelId="{8971BA3D-4E52-4752-84A7-CB39F2B32940}" type="sibTrans" cxnId="{4894576B-381D-4E8C-89F5-C9F18802D0B6}">
      <dgm:prSet/>
      <dgm:spPr/>
      <dgm:t>
        <a:bodyPr/>
        <a:lstStyle/>
        <a:p>
          <a:endParaRPr lang="en-US"/>
        </a:p>
      </dgm:t>
    </dgm:pt>
    <dgm:pt modelId="{38FDEB1D-8CF4-4EDD-BB1A-0B8BA9559848}">
      <dgm:prSet/>
      <dgm:spPr/>
      <dgm:t>
        <a:bodyPr/>
        <a:lstStyle/>
        <a:p>
          <a:r>
            <a:rPr lang="en-US" dirty="0"/>
            <a:t>Meeting faculty, program directors</a:t>
          </a:r>
        </a:p>
      </dgm:t>
    </dgm:pt>
    <dgm:pt modelId="{55FB7140-C749-45EF-A97E-F92ABF88C5BA}" type="parTrans" cxnId="{A6A56AC7-117B-4895-80BC-389E292A27B7}">
      <dgm:prSet/>
      <dgm:spPr/>
      <dgm:t>
        <a:bodyPr/>
        <a:lstStyle/>
        <a:p>
          <a:endParaRPr lang="en-US"/>
        </a:p>
      </dgm:t>
    </dgm:pt>
    <dgm:pt modelId="{BB4F3FB0-A428-4656-9F72-B40C44F16BB2}" type="sibTrans" cxnId="{A6A56AC7-117B-4895-80BC-389E292A27B7}">
      <dgm:prSet/>
      <dgm:spPr/>
      <dgm:t>
        <a:bodyPr/>
        <a:lstStyle/>
        <a:p>
          <a:endParaRPr lang="en-US"/>
        </a:p>
      </dgm:t>
    </dgm:pt>
    <dgm:pt modelId="{9185EBF3-1246-4F62-B154-D4429CD024AA}">
      <dgm:prSet/>
      <dgm:spPr/>
      <dgm:t>
        <a:bodyPr/>
        <a:lstStyle/>
        <a:p>
          <a:r>
            <a:rPr lang="en-US" dirty="0"/>
            <a:t>Meeting leadership</a:t>
          </a:r>
        </a:p>
      </dgm:t>
    </dgm:pt>
    <dgm:pt modelId="{A8A62BCE-FB33-4D4F-84D5-2F24A97ED255}" type="parTrans" cxnId="{EDBD657D-BE24-4DD3-BF65-78985DF2EA2F}">
      <dgm:prSet/>
      <dgm:spPr/>
      <dgm:t>
        <a:bodyPr/>
        <a:lstStyle/>
        <a:p>
          <a:endParaRPr lang="en-US"/>
        </a:p>
      </dgm:t>
    </dgm:pt>
    <dgm:pt modelId="{37FF6455-1AC2-4378-BA35-0F515A38A581}" type="sibTrans" cxnId="{EDBD657D-BE24-4DD3-BF65-78985DF2EA2F}">
      <dgm:prSet/>
      <dgm:spPr/>
      <dgm:t>
        <a:bodyPr/>
        <a:lstStyle/>
        <a:p>
          <a:endParaRPr lang="en-US"/>
        </a:p>
      </dgm:t>
    </dgm:pt>
    <dgm:pt modelId="{D7AB2051-649E-452E-AAA9-A4C06C70D8C8}">
      <dgm:prSet/>
      <dgm:spPr/>
      <dgm:t>
        <a:bodyPr/>
        <a:lstStyle/>
        <a:p>
          <a:r>
            <a:rPr lang="en-US" dirty="0"/>
            <a:t>Travel trip with other donors</a:t>
          </a:r>
        </a:p>
      </dgm:t>
    </dgm:pt>
    <dgm:pt modelId="{795B0744-E56E-4653-82F7-B183A4921D02}" type="parTrans" cxnId="{E0E81AC4-1EEB-4C7C-A5DE-C9CE24C6B4E7}">
      <dgm:prSet/>
      <dgm:spPr/>
      <dgm:t>
        <a:bodyPr/>
        <a:lstStyle/>
        <a:p>
          <a:endParaRPr lang="en-US"/>
        </a:p>
      </dgm:t>
    </dgm:pt>
    <dgm:pt modelId="{89D83F02-5FD9-4B64-884B-9B64BD508D23}" type="sibTrans" cxnId="{E0E81AC4-1EEB-4C7C-A5DE-C9CE24C6B4E7}">
      <dgm:prSet/>
      <dgm:spPr/>
      <dgm:t>
        <a:bodyPr/>
        <a:lstStyle/>
        <a:p>
          <a:endParaRPr lang="en-US"/>
        </a:p>
      </dgm:t>
    </dgm:pt>
    <dgm:pt modelId="{F6504271-895F-4F8C-B78B-2D78FA08479A}">
      <dgm:prSet/>
      <dgm:spPr/>
      <dgm:t>
        <a:bodyPr/>
        <a:lstStyle/>
        <a:p>
          <a:r>
            <a:rPr lang="en-US" dirty="0"/>
            <a:t>Service/volunteer opportunities</a:t>
          </a:r>
        </a:p>
      </dgm:t>
    </dgm:pt>
    <dgm:pt modelId="{49A48B31-7DFC-4787-ACAF-B831EBA73736}" type="parTrans" cxnId="{4901F75E-405B-4F78-98A4-4F0B8E118F70}">
      <dgm:prSet/>
      <dgm:spPr/>
      <dgm:t>
        <a:bodyPr/>
        <a:lstStyle/>
        <a:p>
          <a:endParaRPr lang="en-US"/>
        </a:p>
      </dgm:t>
    </dgm:pt>
    <dgm:pt modelId="{E54ADA37-0DB6-481E-AB5C-C4E0AFD4C817}" type="sibTrans" cxnId="{4901F75E-405B-4F78-98A4-4F0B8E118F70}">
      <dgm:prSet/>
      <dgm:spPr/>
      <dgm:t>
        <a:bodyPr/>
        <a:lstStyle/>
        <a:p>
          <a:endParaRPr lang="en-US"/>
        </a:p>
      </dgm:t>
    </dgm:pt>
    <dgm:pt modelId="{910145CF-87E6-43D9-BC73-E0D4F4C0E500}">
      <dgm:prSet/>
      <dgm:spPr/>
      <dgm:t>
        <a:bodyPr/>
        <a:lstStyle/>
        <a:p>
          <a:r>
            <a:rPr lang="en-US" dirty="0"/>
            <a:t>Connection with other donors</a:t>
          </a:r>
        </a:p>
      </dgm:t>
    </dgm:pt>
    <dgm:pt modelId="{802712EC-E22A-49D2-9E6D-753CBCB8B0B9}" type="parTrans" cxnId="{00EBAC0F-6549-4A71-BD85-4EB570C9549A}">
      <dgm:prSet/>
      <dgm:spPr/>
      <dgm:t>
        <a:bodyPr/>
        <a:lstStyle/>
        <a:p>
          <a:endParaRPr lang="en-US"/>
        </a:p>
      </dgm:t>
    </dgm:pt>
    <dgm:pt modelId="{D4CAC653-5A46-4512-893B-FE73D8D8852E}" type="sibTrans" cxnId="{00EBAC0F-6549-4A71-BD85-4EB570C9549A}">
      <dgm:prSet/>
      <dgm:spPr/>
      <dgm:t>
        <a:bodyPr/>
        <a:lstStyle/>
        <a:p>
          <a:endParaRPr lang="en-US"/>
        </a:p>
      </dgm:t>
    </dgm:pt>
    <dgm:pt modelId="{EDDF20D9-CE2D-46C7-90BE-1B2031C0B0D4}">
      <dgm:prSet/>
      <dgm:spPr/>
      <dgm:t>
        <a:bodyPr/>
        <a:lstStyle/>
        <a:p>
          <a:r>
            <a:rPr lang="en-US" dirty="0"/>
            <a:t>Relationship with beneficiaries</a:t>
          </a:r>
        </a:p>
      </dgm:t>
    </dgm:pt>
    <dgm:pt modelId="{C24F1E40-E6D5-4DCB-9AFF-F937E15BE5B4}" type="parTrans" cxnId="{7C88FEC8-5910-43FF-924F-A27F2D4DED63}">
      <dgm:prSet/>
      <dgm:spPr/>
      <dgm:t>
        <a:bodyPr/>
        <a:lstStyle/>
        <a:p>
          <a:endParaRPr lang="en-US"/>
        </a:p>
      </dgm:t>
    </dgm:pt>
    <dgm:pt modelId="{B4D166E1-CBF5-470A-A9FA-584A016C87F1}" type="sibTrans" cxnId="{7C88FEC8-5910-43FF-924F-A27F2D4DED63}">
      <dgm:prSet/>
      <dgm:spPr/>
      <dgm:t>
        <a:bodyPr/>
        <a:lstStyle/>
        <a:p>
          <a:endParaRPr lang="en-US"/>
        </a:p>
      </dgm:t>
    </dgm:pt>
    <dgm:pt modelId="{B5C9D662-8B30-4DDE-A6CB-6B0C2AA826B6}" type="pres">
      <dgm:prSet presAssocID="{F0F6AA59-CF54-4D97-9D8C-AD04C2D99741}" presName="diagram" presStyleCnt="0">
        <dgm:presLayoutVars>
          <dgm:dir/>
          <dgm:resizeHandles val="exact"/>
        </dgm:presLayoutVars>
      </dgm:prSet>
      <dgm:spPr/>
    </dgm:pt>
    <dgm:pt modelId="{37712B12-BCEB-4FA5-AB20-37A3E7E8E345}" type="pres">
      <dgm:prSet presAssocID="{5D063536-1E3E-4F9C-A1C1-91BFFE59F4F8}" presName="node" presStyleLbl="node1" presStyleIdx="0" presStyleCnt="10">
        <dgm:presLayoutVars>
          <dgm:bulletEnabled val="1"/>
        </dgm:presLayoutVars>
      </dgm:prSet>
      <dgm:spPr/>
    </dgm:pt>
    <dgm:pt modelId="{7BDFCA60-97AD-4DDF-9775-DAB1A57E498F}" type="pres">
      <dgm:prSet presAssocID="{1DB4817E-6969-4756-88B4-24FEF8CCE8A2}" presName="sibTrans" presStyleCnt="0"/>
      <dgm:spPr/>
    </dgm:pt>
    <dgm:pt modelId="{DC983A96-024E-4908-A82A-CB2CC32E287A}" type="pres">
      <dgm:prSet presAssocID="{B91248CF-ECCF-411F-B892-721FE83EA271}" presName="node" presStyleLbl="node1" presStyleIdx="1" presStyleCnt="10">
        <dgm:presLayoutVars>
          <dgm:bulletEnabled val="1"/>
        </dgm:presLayoutVars>
      </dgm:prSet>
      <dgm:spPr/>
    </dgm:pt>
    <dgm:pt modelId="{62B69397-B371-42B5-B58C-7A6A87415873}" type="pres">
      <dgm:prSet presAssocID="{4CC45C31-8F0D-48B4-A5EB-B32A57FD2D41}" presName="sibTrans" presStyleCnt="0"/>
      <dgm:spPr/>
    </dgm:pt>
    <dgm:pt modelId="{ED85E75B-2422-4A6D-861B-9D49DD6C26D9}" type="pres">
      <dgm:prSet presAssocID="{5E52AF26-5FA3-42CD-93A2-C47CDA56B78D}" presName="node" presStyleLbl="node1" presStyleIdx="2" presStyleCnt="10">
        <dgm:presLayoutVars>
          <dgm:bulletEnabled val="1"/>
        </dgm:presLayoutVars>
      </dgm:prSet>
      <dgm:spPr/>
    </dgm:pt>
    <dgm:pt modelId="{6F9225CF-BF51-4D27-B8BC-7618E1E7A57D}" type="pres">
      <dgm:prSet presAssocID="{CEC65830-0713-4320-B851-9FC3D3693FB1}" presName="sibTrans" presStyleCnt="0"/>
      <dgm:spPr/>
    </dgm:pt>
    <dgm:pt modelId="{2A9F77BA-AF6E-4C3F-996A-7A35816A57C1}" type="pres">
      <dgm:prSet presAssocID="{74D974A4-6687-438F-A9F7-37DFE6672D52}" presName="node" presStyleLbl="node1" presStyleIdx="3" presStyleCnt="10">
        <dgm:presLayoutVars>
          <dgm:bulletEnabled val="1"/>
        </dgm:presLayoutVars>
      </dgm:prSet>
      <dgm:spPr/>
    </dgm:pt>
    <dgm:pt modelId="{19D0AF34-F272-499A-9BF4-E3DA53714F57}" type="pres">
      <dgm:prSet presAssocID="{8971BA3D-4E52-4752-84A7-CB39F2B32940}" presName="sibTrans" presStyleCnt="0"/>
      <dgm:spPr/>
    </dgm:pt>
    <dgm:pt modelId="{E2E936BC-A59C-4FB6-BE55-7C7FE0EFEF21}" type="pres">
      <dgm:prSet presAssocID="{38FDEB1D-8CF4-4EDD-BB1A-0B8BA9559848}" presName="node" presStyleLbl="node1" presStyleIdx="4" presStyleCnt="10">
        <dgm:presLayoutVars>
          <dgm:bulletEnabled val="1"/>
        </dgm:presLayoutVars>
      </dgm:prSet>
      <dgm:spPr/>
    </dgm:pt>
    <dgm:pt modelId="{9B39913C-C152-47BD-9C5C-53C7949440EB}" type="pres">
      <dgm:prSet presAssocID="{BB4F3FB0-A428-4656-9F72-B40C44F16BB2}" presName="sibTrans" presStyleCnt="0"/>
      <dgm:spPr/>
    </dgm:pt>
    <dgm:pt modelId="{0E2CA70F-032F-4867-B250-DB3A5EFEC07A}" type="pres">
      <dgm:prSet presAssocID="{9185EBF3-1246-4F62-B154-D4429CD024AA}" presName="node" presStyleLbl="node1" presStyleIdx="5" presStyleCnt="10">
        <dgm:presLayoutVars>
          <dgm:bulletEnabled val="1"/>
        </dgm:presLayoutVars>
      </dgm:prSet>
      <dgm:spPr/>
    </dgm:pt>
    <dgm:pt modelId="{338FCEEF-A661-4BFC-900D-9412E23DE8EC}" type="pres">
      <dgm:prSet presAssocID="{37FF6455-1AC2-4378-BA35-0F515A38A581}" presName="sibTrans" presStyleCnt="0"/>
      <dgm:spPr/>
    </dgm:pt>
    <dgm:pt modelId="{75FD26C7-DA09-4280-AE3F-5C8B23E03E86}" type="pres">
      <dgm:prSet presAssocID="{D7AB2051-649E-452E-AAA9-A4C06C70D8C8}" presName="node" presStyleLbl="node1" presStyleIdx="6" presStyleCnt="10">
        <dgm:presLayoutVars>
          <dgm:bulletEnabled val="1"/>
        </dgm:presLayoutVars>
      </dgm:prSet>
      <dgm:spPr/>
    </dgm:pt>
    <dgm:pt modelId="{26402EF5-3875-4D9B-ABC8-812420DAAC9B}" type="pres">
      <dgm:prSet presAssocID="{89D83F02-5FD9-4B64-884B-9B64BD508D23}" presName="sibTrans" presStyleCnt="0"/>
      <dgm:spPr/>
    </dgm:pt>
    <dgm:pt modelId="{1C8F02D2-A14B-49E9-936C-868EE76DEA8D}" type="pres">
      <dgm:prSet presAssocID="{F6504271-895F-4F8C-B78B-2D78FA08479A}" presName="node" presStyleLbl="node1" presStyleIdx="7" presStyleCnt="10">
        <dgm:presLayoutVars>
          <dgm:bulletEnabled val="1"/>
        </dgm:presLayoutVars>
      </dgm:prSet>
      <dgm:spPr/>
    </dgm:pt>
    <dgm:pt modelId="{395DCE2E-EC46-4761-89BE-CCC697BA1584}" type="pres">
      <dgm:prSet presAssocID="{E54ADA37-0DB6-481E-AB5C-C4E0AFD4C817}" presName="sibTrans" presStyleCnt="0"/>
      <dgm:spPr/>
    </dgm:pt>
    <dgm:pt modelId="{31C4B8E4-E82D-4A5E-91B5-F183AAAC65FF}" type="pres">
      <dgm:prSet presAssocID="{910145CF-87E6-43D9-BC73-E0D4F4C0E500}" presName="node" presStyleLbl="node1" presStyleIdx="8" presStyleCnt="10">
        <dgm:presLayoutVars>
          <dgm:bulletEnabled val="1"/>
        </dgm:presLayoutVars>
      </dgm:prSet>
      <dgm:spPr/>
    </dgm:pt>
    <dgm:pt modelId="{052BBCD7-ACB8-425F-9765-9BCD2BBFB42F}" type="pres">
      <dgm:prSet presAssocID="{D4CAC653-5A46-4512-893B-FE73D8D8852E}" presName="sibTrans" presStyleCnt="0"/>
      <dgm:spPr/>
    </dgm:pt>
    <dgm:pt modelId="{A3464738-0916-4E6E-A8C1-55F04CB23122}" type="pres">
      <dgm:prSet presAssocID="{EDDF20D9-CE2D-46C7-90BE-1B2031C0B0D4}" presName="node" presStyleLbl="node1" presStyleIdx="9" presStyleCnt="10">
        <dgm:presLayoutVars>
          <dgm:bulletEnabled val="1"/>
        </dgm:presLayoutVars>
      </dgm:prSet>
      <dgm:spPr/>
    </dgm:pt>
  </dgm:ptLst>
  <dgm:cxnLst>
    <dgm:cxn modelId="{00EBAC0F-6549-4A71-BD85-4EB570C9549A}" srcId="{F0F6AA59-CF54-4D97-9D8C-AD04C2D99741}" destId="{910145CF-87E6-43D9-BC73-E0D4F4C0E500}" srcOrd="8" destOrd="0" parTransId="{802712EC-E22A-49D2-9E6D-753CBCB8B0B9}" sibTransId="{D4CAC653-5A46-4512-893B-FE73D8D8852E}"/>
    <dgm:cxn modelId="{72C97E13-C444-4757-98D8-22F49E0324B2}" srcId="{F0F6AA59-CF54-4D97-9D8C-AD04C2D99741}" destId="{5E52AF26-5FA3-42CD-93A2-C47CDA56B78D}" srcOrd="2" destOrd="0" parTransId="{A1E3D946-FA6E-486A-9B69-56831F1F2FD4}" sibTransId="{CEC65830-0713-4320-B851-9FC3D3693FB1}"/>
    <dgm:cxn modelId="{E9B7FD3B-8C82-4DFE-AE0A-B689CD6F7E70}" type="presOf" srcId="{EDDF20D9-CE2D-46C7-90BE-1B2031C0B0D4}" destId="{A3464738-0916-4E6E-A8C1-55F04CB23122}" srcOrd="0" destOrd="0" presId="urn:microsoft.com/office/officeart/2005/8/layout/default"/>
    <dgm:cxn modelId="{C94AC03D-CB09-409B-8044-18441590F1AF}" type="presOf" srcId="{74D974A4-6687-438F-A9F7-37DFE6672D52}" destId="{2A9F77BA-AF6E-4C3F-996A-7A35816A57C1}" srcOrd="0" destOrd="0" presId="urn:microsoft.com/office/officeart/2005/8/layout/default"/>
    <dgm:cxn modelId="{6C3CFF4D-5933-4C23-BA43-C2CDA10CC198}" type="presOf" srcId="{F6504271-895F-4F8C-B78B-2D78FA08479A}" destId="{1C8F02D2-A14B-49E9-936C-868EE76DEA8D}" srcOrd="0" destOrd="0" presId="urn:microsoft.com/office/officeart/2005/8/layout/default"/>
    <dgm:cxn modelId="{54F55B50-E397-4274-A34C-E7D8CAAFAF56}" srcId="{F0F6AA59-CF54-4D97-9D8C-AD04C2D99741}" destId="{B91248CF-ECCF-411F-B892-721FE83EA271}" srcOrd="1" destOrd="0" parTransId="{492F64DB-9E28-494A-94B2-AC0FB4B76148}" sibTransId="{4CC45C31-8F0D-48B4-A5EB-B32A57FD2D41}"/>
    <dgm:cxn modelId="{4901F75E-405B-4F78-98A4-4F0B8E118F70}" srcId="{F0F6AA59-CF54-4D97-9D8C-AD04C2D99741}" destId="{F6504271-895F-4F8C-B78B-2D78FA08479A}" srcOrd="7" destOrd="0" parTransId="{49A48B31-7DFC-4787-ACAF-B831EBA73736}" sibTransId="{E54ADA37-0DB6-481E-AB5C-C4E0AFD4C817}"/>
    <dgm:cxn modelId="{4894576B-381D-4E8C-89F5-C9F18802D0B6}" srcId="{F0F6AA59-CF54-4D97-9D8C-AD04C2D99741}" destId="{74D974A4-6687-438F-A9F7-37DFE6672D52}" srcOrd="3" destOrd="0" parTransId="{3899321F-5343-4676-9FEB-ED9CD1C524C4}" sibTransId="{8971BA3D-4E52-4752-84A7-CB39F2B32940}"/>
    <dgm:cxn modelId="{EDBD657D-BE24-4DD3-BF65-78985DF2EA2F}" srcId="{F0F6AA59-CF54-4D97-9D8C-AD04C2D99741}" destId="{9185EBF3-1246-4F62-B154-D4429CD024AA}" srcOrd="5" destOrd="0" parTransId="{A8A62BCE-FB33-4D4F-84D5-2F24A97ED255}" sibTransId="{37FF6455-1AC2-4378-BA35-0F515A38A581}"/>
    <dgm:cxn modelId="{8246FDB0-FEAB-4573-BE51-7A72CF11B991}" type="presOf" srcId="{F0F6AA59-CF54-4D97-9D8C-AD04C2D99741}" destId="{B5C9D662-8B30-4DDE-A6CB-6B0C2AA826B6}" srcOrd="0" destOrd="0" presId="urn:microsoft.com/office/officeart/2005/8/layout/default"/>
    <dgm:cxn modelId="{61C735BA-059D-49DD-BDFB-077E1D4D0E89}" type="presOf" srcId="{910145CF-87E6-43D9-BC73-E0D4F4C0E500}" destId="{31C4B8E4-E82D-4A5E-91B5-F183AAAC65FF}" srcOrd="0" destOrd="0" presId="urn:microsoft.com/office/officeart/2005/8/layout/default"/>
    <dgm:cxn modelId="{7D7183BA-8C03-4D92-802C-99F6A6FAD59D}" type="presOf" srcId="{9185EBF3-1246-4F62-B154-D4429CD024AA}" destId="{0E2CA70F-032F-4867-B250-DB3A5EFEC07A}" srcOrd="0" destOrd="0" presId="urn:microsoft.com/office/officeart/2005/8/layout/default"/>
    <dgm:cxn modelId="{E0E81AC4-1EEB-4C7C-A5DE-C9CE24C6B4E7}" srcId="{F0F6AA59-CF54-4D97-9D8C-AD04C2D99741}" destId="{D7AB2051-649E-452E-AAA9-A4C06C70D8C8}" srcOrd="6" destOrd="0" parTransId="{795B0744-E56E-4653-82F7-B183A4921D02}" sibTransId="{89D83F02-5FD9-4B64-884B-9B64BD508D23}"/>
    <dgm:cxn modelId="{A6A56AC7-117B-4895-80BC-389E292A27B7}" srcId="{F0F6AA59-CF54-4D97-9D8C-AD04C2D99741}" destId="{38FDEB1D-8CF4-4EDD-BB1A-0B8BA9559848}" srcOrd="4" destOrd="0" parTransId="{55FB7140-C749-45EF-A97E-F92ABF88C5BA}" sibTransId="{BB4F3FB0-A428-4656-9F72-B40C44F16BB2}"/>
    <dgm:cxn modelId="{7C88FEC8-5910-43FF-924F-A27F2D4DED63}" srcId="{F0F6AA59-CF54-4D97-9D8C-AD04C2D99741}" destId="{EDDF20D9-CE2D-46C7-90BE-1B2031C0B0D4}" srcOrd="9" destOrd="0" parTransId="{C24F1E40-E6D5-4DCB-9AFF-F937E15BE5B4}" sibTransId="{B4D166E1-CBF5-470A-A9FA-584A016C87F1}"/>
    <dgm:cxn modelId="{685939C9-507C-4D78-BC48-C50C0B6B373D}" type="presOf" srcId="{5E52AF26-5FA3-42CD-93A2-C47CDA56B78D}" destId="{ED85E75B-2422-4A6D-861B-9D49DD6C26D9}" srcOrd="0" destOrd="0" presId="urn:microsoft.com/office/officeart/2005/8/layout/default"/>
    <dgm:cxn modelId="{C3CA21D1-1D7A-454C-ADAD-A926A2D62C55}" type="presOf" srcId="{B91248CF-ECCF-411F-B892-721FE83EA271}" destId="{DC983A96-024E-4908-A82A-CB2CC32E287A}" srcOrd="0" destOrd="0" presId="urn:microsoft.com/office/officeart/2005/8/layout/default"/>
    <dgm:cxn modelId="{A38E30DD-95DF-455C-A86D-D12D7F65B73E}" type="presOf" srcId="{D7AB2051-649E-452E-AAA9-A4C06C70D8C8}" destId="{75FD26C7-DA09-4280-AE3F-5C8B23E03E86}" srcOrd="0" destOrd="0" presId="urn:microsoft.com/office/officeart/2005/8/layout/default"/>
    <dgm:cxn modelId="{F0260EDE-FF5A-4ACB-8A40-89C8301EDE29}" type="presOf" srcId="{38FDEB1D-8CF4-4EDD-BB1A-0B8BA9559848}" destId="{E2E936BC-A59C-4FB6-BE55-7C7FE0EFEF21}" srcOrd="0" destOrd="0" presId="urn:microsoft.com/office/officeart/2005/8/layout/default"/>
    <dgm:cxn modelId="{3F389DF8-025C-4E75-8D16-BA8F32F2907B}" srcId="{F0F6AA59-CF54-4D97-9D8C-AD04C2D99741}" destId="{5D063536-1E3E-4F9C-A1C1-91BFFE59F4F8}" srcOrd="0" destOrd="0" parTransId="{BC7DF278-DB92-483E-94A0-4B51C54A0F80}" sibTransId="{1DB4817E-6969-4756-88B4-24FEF8CCE8A2}"/>
    <dgm:cxn modelId="{8DFBF1FB-503B-4A6B-9817-1B99BCEC0317}" type="presOf" srcId="{5D063536-1E3E-4F9C-A1C1-91BFFE59F4F8}" destId="{37712B12-BCEB-4FA5-AB20-37A3E7E8E345}" srcOrd="0" destOrd="0" presId="urn:microsoft.com/office/officeart/2005/8/layout/default"/>
    <dgm:cxn modelId="{ED11FA2F-E8DF-45D9-8B95-0CD480D2EAD1}" type="presParOf" srcId="{B5C9D662-8B30-4DDE-A6CB-6B0C2AA826B6}" destId="{37712B12-BCEB-4FA5-AB20-37A3E7E8E345}" srcOrd="0" destOrd="0" presId="urn:microsoft.com/office/officeart/2005/8/layout/default"/>
    <dgm:cxn modelId="{0493CE54-D403-4064-9D9C-A5119FEDA699}" type="presParOf" srcId="{B5C9D662-8B30-4DDE-A6CB-6B0C2AA826B6}" destId="{7BDFCA60-97AD-4DDF-9775-DAB1A57E498F}" srcOrd="1" destOrd="0" presId="urn:microsoft.com/office/officeart/2005/8/layout/default"/>
    <dgm:cxn modelId="{F4102235-1CDB-48A4-9DA2-E335A0564DA3}" type="presParOf" srcId="{B5C9D662-8B30-4DDE-A6CB-6B0C2AA826B6}" destId="{DC983A96-024E-4908-A82A-CB2CC32E287A}" srcOrd="2" destOrd="0" presId="urn:microsoft.com/office/officeart/2005/8/layout/default"/>
    <dgm:cxn modelId="{D90801D1-3801-4B29-9BA6-2342BF1D2128}" type="presParOf" srcId="{B5C9D662-8B30-4DDE-A6CB-6B0C2AA826B6}" destId="{62B69397-B371-42B5-B58C-7A6A87415873}" srcOrd="3" destOrd="0" presId="urn:microsoft.com/office/officeart/2005/8/layout/default"/>
    <dgm:cxn modelId="{66BE6CF2-7E7E-4ABF-8D9A-E3F8497ACFC5}" type="presParOf" srcId="{B5C9D662-8B30-4DDE-A6CB-6B0C2AA826B6}" destId="{ED85E75B-2422-4A6D-861B-9D49DD6C26D9}" srcOrd="4" destOrd="0" presId="urn:microsoft.com/office/officeart/2005/8/layout/default"/>
    <dgm:cxn modelId="{1E1E946B-C476-4857-88FB-64B389909651}" type="presParOf" srcId="{B5C9D662-8B30-4DDE-A6CB-6B0C2AA826B6}" destId="{6F9225CF-BF51-4D27-B8BC-7618E1E7A57D}" srcOrd="5" destOrd="0" presId="urn:microsoft.com/office/officeart/2005/8/layout/default"/>
    <dgm:cxn modelId="{C97B1336-C9D1-4EC7-B924-605ACEC14441}" type="presParOf" srcId="{B5C9D662-8B30-4DDE-A6CB-6B0C2AA826B6}" destId="{2A9F77BA-AF6E-4C3F-996A-7A35816A57C1}" srcOrd="6" destOrd="0" presId="urn:microsoft.com/office/officeart/2005/8/layout/default"/>
    <dgm:cxn modelId="{9BE60E5E-EEB6-4033-BA1B-410E03042CC9}" type="presParOf" srcId="{B5C9D662-8B30-4DDE-A6CB-6B0C2AA826B6}" destId="{19D0AF34-F272-499A-9BF4-E3DA53714F57}" srcOrd="7" destOrd="0" presId="urn:microsoft.com/office/officeart/2005/8/layout/default"/>
    <dgm:cxn modelId="{5FA0DD5C-C244-413C-9827-062ABAC027D4}" type="presParOf" srcId="{B5C9D662-8B30-4DDE-A6CB-6B0C2AA826B6}" destId="{E2E936BC-A59C-4FB6-BE55-7C7FE0EFEF21}" srcOrd="8" destOrd="0" presId="urn:microsoft.com/office/officeart/2005/8/layout/default"/>
    <dgm:cxn modelId="{2ECF74C1-A7D4-4495-91E8-8FEFF30014DA}" type="presParOf" srcId="{B5C9D662-8B30-4DDE-A6CB-6B0C2AA826B6}" destId="{9B39913C-C152-47BD-9C5C-53C7949440EB}" srcOrd="9" destOrd="0" presId="urn:microsoft.com/office/officeart/2005/8/layout/default"/>
    <dgm:cxn modelId="{45510B85-B45E-4E07-A0B0-54A4248DD41C}" type="presParOf" srcId="{B5C9D662-8B30-4DDE-A6CB-6B0C2AA826B6}" destId="{0E2CA70F-032F-4867-B250-DB3A5EFEC07A}" srcOrd="10" destOrd="0" presId="urn:microsoft.com/office/officeart/2005/8/layout/default"/>
    <dgm:cxn modelId="{E124E810-80E0-40B9-91D9-C6A7AF8C6583}" type="presParOf" srcId="{B5C9D662-8B30-4DDE-A6CB-6B0C2AA826B6}" destId="{338FCEEF-A661-4BFC-900D-9412E23DE8EC}" srcOrd="11" destOrd="0" presId="urn:microsoft.com/office/officeart/2005/8/layout/default"/>
    <dgm:cxn modelId="{D07A3880-3E46-42D1-B85F-25C6609DD6F6}" type="presParOf" srcId="{B5C9D662-8B30-4DDE-A6CB-6B0C2AA826B6}" destId="{75FD26C7-DA09-4280-AE3F-5C8B23E03E86}" srcOrd="12" destOrd="0" presId="urn:microsoft.com/office/officeart/2005/8/layout/default"/>
    <dgm:cxn modelId="{00FEF526-46A5-4769-BCEC-DC375F5ADC3E}" type="presParOf" srcId="{B5C9D662-8B30-4DDE-A6CB-6B0C2AA826B6}" destId="{26402EF5-3875-4D9B-ABC8-812420DAAC9B}" srcOrd="13" destOrd="0" presId="urn:microsoft.com/office/officeart/2005/8/layout/default"/>
    <dgm:cxn modelId="{6CEF7EDC-27B6-44CA-9828-B15572073764}" type="presParOf" srcId="{B5C9D662-8B30-4DDE-A6CB-6B0C2AA826B6}" destId="{1C8F02D2-A14B-49E9-936C-868EE76DEA8D}" srcOrd="14" destOrd="0" presId="urn:microsoft.com/office/officeart/2005/8/layout/default"/>
    <dgm:cxn modelId="{31FC9C92-0D9F-4300-90C8-6925734954CC}" type="presParOf" srcId="{B5C9D662-8B30-4DDE-A6CB-6B0C2AA826B6}" destId="{395DCE2E-EC46-4761-89BE-CCC697BA1584}" srcOrd="15" destOrd="0" presId="urn:microsoft.com/office/officeart/2005/8/layout/default"/>
    <dgm:cxn modelId="{3DA16D73-EC13-43C8-AAEC-709D715EDB5D}" type="presParOf" srcId="{B5C9D662-8B30-4DDE-A6CB-6B0C2AA826B6}" destId="{31C4B8E4-E82D-4A5E-91B5-F183AAAC65FF}" srcOrd="16" destOrd="0" presId="urn:microsoft.com/office/officeart/2005/8/layout/default"/>
    <dgm:cxn modelId="{6D372F79-577A-4E5E-9A04-8C540B7A044F}" type="presParOf" srcId="{B5C9D662-8B30-4DDE-A6CB-6B0C2AA826B6}" destId="{052BBCD7-ACB8-425F-9765-9BCD2BBFB42F}" srcOrd="17" destOrd="0" presId="urn:microsoft.com/office/officeart/2005/8/layout/default"/>
    <dgm:cxn modelId="{8800F5BA-8BA4-49C1-A203-A8A5ACCE2ADD}" type="presParOf" srcId="{B5C9D662-8B30-4DDE-A6CB-6B0C2AA826B6}" destId="{A3464738-0916-4E6E-A8C1-55F04CB2312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2D145-79C5-4C71-9DBE-08F88E05AB1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accent6_2" csCatId="accent6" phldr="1"/>
      <dgm:spPr/>
      <dgm:t>
        <a:bodyPr/>
        <a:lstStyle/>
        <a:p>
          <a:endParaRPr lang="en-US"/>
        </a:p>
      </dgm:t>
    </dgm:pt>
    <dgm:pt modelId="{ED1ADD83-B572-439C-9591-8B1566391223}">
      <dgm:prSet/>
      <dgm:spPr/>
      <dgm:t>
        <a:bodyPr/>
        <a:lstStyle/>
        <a:p>
          <a:pPr>
            <a:defRPr cap="all"/>
          </a:pPr>
          <a:r>
            <a:rPr lang="en-US" dirty="0"/>
            <a:t>Hand-written testimony of a beneficiary</a:t>
          </a:r>
        </a:p>
      </dgm:t>
    </dgm:pt>
    <dgm:pt modelId="{3D61BF46-E9EA-4CCB-8331-7DD669437F78}" type="parTrans" cxnId="{9F6CAECE-37C9-42B8-9BA7-FDD59CDF0A9C}">
      <dgm:prSet/>
      <dgm:spPr/>
      <dgm:t>
        <a:bodyPr/>
        <a:lstStyle/>
        <a:p>
          <a:endParaRPr lang="en-US"/>
        </a:p>
      </dgm:t>
    </dgm:pt>
    <dgm:pt modelId="{519E2617-FF16-4056-828F-C7579EE34E83}" type="sibTrans" cxnId="{9F6CAECE-37C9-42B8-9BA7-FDD59CDF0A9C}">
      <dgm:prSet/>
      <dgm:spPr/>
      <dgm:t>
        <a:bodyPr/>
        <a:lstStyle/>
        <a:p>
          <a:endParaRPr lang="en-US"/>
        </a:p>
      </dgm:t>
    </dgm:pt>
    <dgm:pt modelId="{BDDDC75B-47D5-4D5E-A94C-90FE8BFAC670}">
      <dgm:prSet/>
      <dgm:spPr/>
      <dgm:t>
        <a:bodyPr/>
        <a:lstStyle/>
        <a:p>
          <a:pPr>
            <a:defRPr cap="all"/>
          </a:pPr>
          <a:r>
            <a:rPr lang="en-US" dirty="0"/>
            <a:t>Meeting with a beneficiary</a:t>
          </a:r>
        </a:p>
      </dgm:t>
    </dgm:pt>
    <dgm:pt modelId="{1460E29B-2705-4DC9-9777-D6BA5DA05B59}" type="parTrans" cxnId="{C92C78B5-ECEA-4519-8823-5781CE408BDA}">
      <dgm:prSet/>
      <dgm:spPr/>
      <dgm:t>
        <a:bodyPr/>
        <a:lstStyle/>
        <a:p>
          <a:endParaRPr lang="en-US"/>
        </a:p>
      </dgm:t>
    </dgm:pt>
    <dgm:pt modelId="{D6373B4E-3E74-47F9-9C44-C676095CA63C}" type="sibTrans" cxnId="{C92C78B5-ECEA-4519-8823-5781CE408BDA}">
      <dgm:prSet/>
      <dgm:spPr/>
      <dgm:t>
        <a:bodyPr/>
        <a:lstStyle/>
        <a:p>
          <a:endParaRPr lang="en-US"/>
        </a:p>
      </dgm:t>
    </dgm:pt>
    <dgm:pt modelId="{EB48860E-514C-4079-A717-0906737B5A85}">
      <dgm:prSet/>
      <dgm:spPr/>
      <dgm:t>
        <a:bodyPr/>
        <a:lstStyle/>
        <a:p>
          <a:pPr>
            <a:defRPr cap="all"/>
          </a:pPr>
          <a:r>
            <a:rPr lang="en-US" dirty="0"/>
            <a:t>Receiving a special honor or award</a:t>
          </a:r>
        </a:p>
      </dgm:t>
    </dgm:pt>
    <dgm:pt modelId="{74BD8D41-79BD-4C31-8FA7-857DCA326E36}" type="parTrans" cxnId="{7B06F560-051D-45C8-AC9F-22432F0D4940}">
      <dgm:prSet/>
      <dgm:spPr/>
      <dgm:t>
        <a:bodyPr/>
        <a:lstStyle/>
        <a:p>
          <a:endParaRPr lang="en-US"/>
        </a:p>
      </dgm:t>
    </dgm:pt>
    <dgm:pt modelId="{314C9A65-161C-4739-A417-1C6C473F2753}" type="sibTrans" cxnId="{7B06F560-051D-45C8-AC9F-22432F0D4940}">
      <dgm:prSet/>
      <dgm:spPr/>
      <dgm:t>
        <a:bodyPr/>
        <a:lstStyle/>
        <a:p>
          <a:endParaRPr lang="en-US"/>
        </a:p>
      </dgm:t>
    </dgm:pt>
    <dgm:pt modelId="{A1277AF3-DC7E-44A6-B6FE-215A974F4851}">
      <dgm:prSet/>
      <dgm:spPr/>
      <dgm:t>
        <a:bodyPr/>
        <a:lstStyle/>
        <a:p>
          <a:pPr>
            <a:defRPr cap="all"/>
          </a:pPr>
          <a:r>
            <a:rPr lang="en-US" dirty="0"/>
            <a:t>Invitation to serve on a committee or board</a:t>
          </a:r>
        </a:p>
      </dgm:t>
    </dgm:pt>
    <dgm:pt modelId="{2F782EFB-FE45-4E42-81A9-4F480D4C1316}" type="parTrans" cxnId="{CD860450-A1E2-41C9-B5CD-94FE46707D09}">
      <dgm:prSet/>
      <dgm:spPr/>
      <dgm:t>
        <a:bodyPr/>
        <a:lstStyle/>
        <a:p>
          <a:endParaRPr lang="en-US"/>
        </a:p>
      </dgm:t>
    </dgm:pt>
    <dgm:pt modelId="{A3D0810F-15ED-47D4-84C3-F002C2E649E8}" type="sibTrans" cxnId="{CD860450-A1E2-41C9-B5CD-94FE46707D09}">
      <dgm:prSet/>
      <dgm:spPr/>
      <dgm:t>
        <a:bodyPr/>
        <a:lstStyle/>
        <a:p>
          <a:endParaRPr lang="en-US"/>
        </a:p>
      </dgm:t>
    </dgm:pt>
    <dgm:pt modelId="{8E1812CB-ED9E-40B4-8162-5EA27E0A0A0F}">
      <dgm:prSet/>
      <dgm:spPr/>
      <dgm:t>
        <a:bodyPr/>
        <a:lstStyle/>
        <a:p>
          <a:pPr>
            <a:defRPr cap="all"/>
          </a:pPr>
          <a:r>
            <a:rPr lang="en-US" dirty="0"/>
            <a:t>Naming opportunities</a:t>
          </a:r>
        </a:p>
      </dgm:t>
    </dgm:pt>
    <dgm:pt modelId="{138ABDC0-C86E-402B-B8DD-9B43451BB843}" type="parTrans" cxnId="{45E32584-7B1F-4DDA-8933-1F76E2D743ED}">
      <dgm:prSet/>
      <dgm:spPr/>
      <dgm:t>
        <a:bodyPr/>
        <a:lstStyle/>
        <a:p>
          <a:endParaRPr lang="en-US"/>
        </a:p>
      </dgm:t>
    </dgm:pt>
    <dgm:pt modelId="{FE3A83FE-8FFB-4EAF-A68B-7977EFCD285E}" type="sibTrans" cxnId="{45E32584-7B1F-4DDA-8933-1F76E2D743ED}">
      <dgm:prSet/>
      <dgm:spPr/>
      <dgm:t>
        <a:bodyPr/>
        <a:lstStyle/>
        <a:p>
          <a:endParaRPr lang="en-US"/>
        </a:p>
      </dgm:t>
    </dgm:pt>
    <dgm:pt modelId="{23DC625A-A3FF-4011-B054-004900A760AF}" type="pres">
      <dgm:prSet presAssocID="{AF52D145-79C5-4C71-9DBE-08F88E05AB1D}" presName="root" presStyleCnt="0">
        <dgm:presLayoutVars>
          <dgm:dir/>
          <dgm:resizeHandles val="exact"/>
        </dgm:presLayoutVars>
      </dgm:prSet>
      <dgm:spPr/>
    </dgm:pt>
    <dgm:pt modelId="{ADC9E45A-E069-49E6-BF7D-A7EE2FDA5D7F}" type="pres">
      <dgm:prSet presAssocID="{ED1ADD83-B572-439C-9591-8B1566391223}" presName="compNode" presStyleCnt="0"/>
      <dgm:spPr/>
    </dgm:pt>
    <dgm:pt modelId="{5E268FF1-8DF7-4486-90BA-363B4707036B}" type="pres">
      <dgm:prSet presAssocID="{ED1ADD83-B572-439C-9591-8B1566391223}" presName="iconBgRect" presStyleLbl="bgShp" presStyleIdx="0" presStyleCnt="5"/>
      <dgm:spPr/>
    </dgm:pt>
    <dgm:pt modelId="{74BE1D23-22E8-41A0-8044-36D4A400A383}" type="pres">
      <dgm:prSet presAssocID="{ED1ADD83-B572-439C-9591-8B156639122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F5AF185E-7B46-48AD-AA81-FF431793325A}" type="pres">
      <dgm:prSet presAssocID="{ED1ADD83-B572-439C-9591-8B1566391223}" presName="spaceRect" presStyleCnt="0"/>
      <dgm:spPr/>
    </dgm:pt>
    <dgm:pt modelId="{49413E7D-002D-42DD-89F3-90305FD048D7}" type="pres">
      <dgm:prSet presAssocID="{ED1ADD83-B572-439C-9591-8B1566391223}" presName="textRect" presStyleLbl="revTx" presStyleIdx="0" presStyleCnt="5">
        <dgm:presLayoutVars>
          <dgm:chMax val="1"/>
          <dgm:chPref val="1"/>
        </dgm:presLayoutVars>
      </dgm:prSet>
      <dgm:spPr/>
    </dgm:pt>
    <dgm:pt modelId="{E60CD68C-B851-40C3-B028-FD3BFEF75F22}" type="pres">
      <dgm:prSet presAssocID="{519E2617-FF16-4056-828F-C7579EE34E83}" presName="sibTrans" presStyleCnt="0"/>
      <dgm:spPr/>
    </dgm:pt>
    <dgm:pt modelId="{1089BC49-0E26-4170-B3BC-740E052D68DF}" type="pres">
      <dgm:prSet presAssocID="{BDDDC75B-47D5-4D5E-A94C-90FE8BFAC670}" presName="compNode" presStyleCnt="0"/>
      <dgm:spPr/>
    </dgm:pt>
    <dgm:pt modelId="{849C09AC-EC84-44EF-8CAD-265767BE9636}" type="pres">
      <dgm:prSet presAssocID="{BDDDC75B-47D5-4D5E-A94C-90FE8BFAC670}" presName="iconBgRect" presStyleLbl="bgShp" presStyleIdx="1" presStyleCnt="5"/>
      <dgm:spPr/>
    </dgm:pt>
    <dgm:pt modelId="{F0D2BCDA-833A-47C2-9FC7-3B6B8FB5E1F6}" type="pres">
      <dgm:prSet presAssocID="{BDDDC75B-47D5-4D5E-A94C-90FE8BFAC6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EC84DFD-2E18-45A4-B8DE-389446E762B1}" type="pres">
      <dgm:prSet presAssocID="{BDDDC75B-47D5-4D5E-A94C-90FE8BFAC670}" presName="spaceRect" presStyleCnt="0"/>
      <dgm:spPr/>
    </dgm:pt>
    <dgm:pt modelId="{20083A1F-4918-470D-8CEC-859CABD9C9C0}" type="pres">
      <dgm:prSet presAssocID="{BDDDC75B-47D5-4D5E-A94C-90FE8BFAC670}" presName="textRect" presStyleLbl="revTx" presStyleIdx="1" presStyleCnt="5">
        <dgm:presLayoutVars>
          <dgm:chMax val="1"/>
          <dgm:chPref val="1"/>
        </dgm:presLayoutVars>
      </dgm:prSet>
      <dgm:spPr/>
    </dgm:pt>
    <dgm:pt modelId="{D742895B-B144-464C-AA4F-AE9FA379086F}" type="pres">
      <dgm:prSet presAssocID="{D6373B4E-3E74-47F9-9C44-C676095CA63C}" presName="sibTrans" presStyleCnt="0"/>
      <dgm:spPr/>
    </dgm:pt>
    <dgm:pt modelId="{658E3CCE-72CF-4A4D-B12E-4BBC8D66FF85}" type="pres">
      <dgm:prSet presAssocID="{EB48860E-514C-4079-A717-0906737B5A85}" presName="compNode" presStyleCnt="0"/>
      <dgm:spPr/>
    </dgm:pt>
    <dgm:pt modelId="{C8C3080F-5ED5-4B60-AE67-EF7870630144}" type="pres">
      <dgm:prSet presAssocID="{EB48860E-514C-4079-A717-0906737B5A85}" presName="iconBgRect" presStyleLbl="bgShp" presStyleIdx="2" presStyleCnt="5"/>
      <dgm:spPr/>
    </dgm:pt>
    <dgm:pt modelId="{44BE826C-06FD-414A-A4FC-C952FB686A08}" type="pres">
      <dgm:prSet presAssocID="{EB48860E-514C-4079-A717-0906737B5A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80866984-8460-4796-84E1-31048B20472E}" type="pres">
      <dgm:prSet presAssocID="{EB48860E-514C-4079-A717-0906737B5A85}" presName="spaceRect" presStyleCnt="0"/>
      <dgm:spPr/>
    </dgm:pt>
    <dgm:pt modelId="{28E56214-52D9-4DF6-97D1-85A4C8DF3A5B}" type="pres">
      <dgm:prSet presAssocID="{EB48860E-514C-4079-A717-0906737B5A85}" presName="textRect" presStyleLbl="revTx" presStyleIdx="2" presStyleCnt="5">
        <dgm:presLayoutVars>
          <dgm:chMax val="1"/>
          <dgm:chPref val="1"/>
        </dgm:presLayoutVars>
      </dgm:prSet>
      <dgm:spPr/>
    </dgm:pt>
    <dgm:pt modelId="{CCFB6F79-6B8C-413A-8D60-C96B308965CF}" type="pres">
      <dgm:prSet presAssocID="{314C9A65-161C-4739-A417-1C6C473F2753}" presName="sibTrans" presStyleCnt="0"/>
      <dgm:spPr/>
    </dgm:pt>
    <dgm:pt modelId="{417B74CA-E8F4-4B8B-903B-187C7726FD25}" type="pres">
      <dgm:prSet presAssocID="{A1277AF3-DC7E-44A6-B6FE-215A974F4851}" presName="compNode" presStyleCnt="0"/>
      <dgm:spPr/>
    </dgm:pt>
    <dgm:pt modelId="{44754EB3-4DB0-4711-AA99-57F8D59BE003}" type="pres">
      <dgm:prSet presAssocID="{A1277AF3-DC7E-44A6-B6FE-215A974F4851}" presName="iconBgRect" presStyleLbl="bgShp" presStyleIdx="3" presStyleCnt="5"/>
      <dgm:spPr/>
    </dgm:pt>
    <dgm:pt modelId="{583EA2EB-3385-4BD0-9A9C-C953A43D631E}" type="pres">
      <dgm:prSet presAssocID="{A1277AF3-DC7E-44A6-B6FE-215A974F485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679C9D5-1368-407C-B08B-076AD9C46BF9}" type="pres">
      <dgm:prSet presAssocID="{A1277AF3-DC7E-44A6-B6FE-215A974F4851}" presName="spaceRect" presStyleCnt="0"/>
      <dgm:spPr/>
    </dgm:pt>
    <dgm:pt modelId="{45E83051-0487-430C-9DE4-5EA13909F44B}" type="pres">
      <dgm:prSet presAssocID="{A1277AF3-DC7E-44A6-B6FE-215A974F4851}" presName="textRect" presStyleLbl="revTx" presStyleIdx="3" presStyleCnt="5">
        <dgm:presLayoutVars>
          <dgm:chMax val="1"/>
          <dgm:chPref val="1"/>
        </dgm:presLayoutVars>
      </dgm:prSet>
      <dgm:spPr/>
    </dgm:pt>
    <dgm:pt modelId="{7397C36D-0180-4BFA-8E94-7EB95FB27E3E}" type="pres">
      <dgm:prSet presAssocID="{A3D0810F-15ED-47D4-84C3-F002C2E649E8}" presName="sibTrans" presStyleCnt="0"/>
      <dgm:spPr/>
    </dgm:pt>
    <dgm:pt modelId="{679BDA0A-A6E8-45E1-A922-20B0CFDA6CA7}" type="pres">
      <dgm:prSet presAssocID="{8E1812CB-ED9E-40B4-8162-5EA27E0A0A0F}" presName="compNode" presStyleCnt="0"/>
      <dgm:spPr/>
    </dgm:pt>
    <dgm:pt modelId="{F9C78258-CB89-4FCB-8397-05D160623D53}" type="pres">
      <dgm:prSet presAssocID="{8E1812CB-ED9E-40B4-8162-5EA27E0A0A0F}" presName="iconBgRect" presStyleLbl="bgShp" presStyleIdx="4" presStyleCnt="5"/>
      <dgm:spPr/>
    </dgm:pt>
    <dgm:pt modelId="{6B667FFB-545D-4713-92DD-23159F4CBB47}" type="pres">
      <dgm:prSet presAssocID="{8E1812CB-ED9E-40B4-8162-5EA27E0A0A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D55047-26EF-4540-8F7D-FD384A1D16DD}" type="pres">
      <dgm:prSet presAssocID="{8E1812CB-ED9E-40B4-8162-5EA27E0A0A0F}" presName="spaceRect" presStyleCnt="0"/>
      <dgm:spPr/>
    </dgm:pt>
    <dgm:pt modelId="{DA68C978-D845-4966-A232-500E63B9B8DB}" type="pres">
      <dgm:prSet presAssocID="{8E1812CB-ED9E-40B4-8162-5EA27E0A0A0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F06AE30-9853-4EC6-8F9E-40EC3FF268BB}" type="presOf" srcId="{8E1812CB-ED9E-40B4-8162-5EA27E0A0A0F}" destId="{DA68C978-D845-4966-A232-500E63B9B8DB}" srcOrd="0" destOrd="0" presId="urn:microsoft.com/office/officeart/2018/5/layout/IconCircleLabelList"/>
    <dgm:cxn modelId="{CD860450-A1E2-41C9-B5CD-94FE46707D09}" srcId="{AF52D145-79C5-4C71-9DBE-08F88E05AB1D}" destId="{A1277AF3-DC7E-44A6-B6FE-215A974F4851}" srcOrd="3" destOrd="0" parTransId="{2F782EFB-FE45-4E42-81A9-4F480D4C1316}" sibTransId="{A3D0810F-15ED-47D4-84C3-F002C2E649E8}"/>
    <dgm:cxn modelId="{869D8155-AFB3-4E0A-B471-2322B34BA774}" type="presOf" srcId="{ED1ADD83-B572-439C-9591-8B1566391223}" destId="{49413E7D-002D-42DD-89F3-90305FD048D7}" srcOrd="0" destOrd="0" presId="urn:microsoft.com/office/officeart/2018/5/layout/IconCircleLabelList"/>
    <dgm:cxn modelId="{7B06F560-051D-45C8-AC9F-22432F0D4940}" srcId="{AF52D145-79C5-4C71-9DBE-08F88E05AB1D}" destId="{EB48860E-514C-4079-A717-0906737B5A85}" srcOrd="2" destOrd="0" parTransId="{74BD8D41-79BD-4C31-8FA7-857DCA326E36}" sibTransId="{314C9A65-161C-4739-A417-1C6C473F2753}"/>
    <dgm:cxn modelId="{3C150968-C248-4EF4-9852-926780F86E41}" type="presOf" srcId="{A1277AF3-DC7E-44A6-B6FE-215A974F4851}" destId="{45E83051-0487-430C-9DE4-5EA13909F44B}" srcOrd="0" destOrd="0" presId="urn:microsoft.com/office/officeart/2018/5/layout/IconCircleLabelList"/>
    <dgm:cxn modelId="{45E32584-7B1F-4DDA-8933-1F76E2D743ED}" srcId="{AF52D145-79C5-4C71-9DBE-08F88E05AB1D}" destId="{8E1812CB-ED9E-40B4-8162-5EA27E0A0A0F}" srcOrd="4" destOrd="0" parTransId="{138ABDC0-C86E-402B-B8DD-9B43451BB843}" sibTransId="{FE3A83FE-8FFB-4EAF-A68B-7977EFCD285E}"/>
    <dgm:cxn modelId="{C5FFE296-F6BE-4857-8B3D-F269CE67E980}" type="presOf" srcId="{AF52D145-79C5-4C71-9DBE-08F88E05AB1D}" destId="{23DC625A-A3FF-4011-B054-004900A760AF}" srcOrd="0" destOrd="0" presId="urn:microsoft.com/office/officeart/2018/5/layout/IconCircleLabelList"/>
    <dgm:cxn modelId="{C92C78B5-ECEA-4519-8823-5781CE408BDA}" srcId="{AF52D145-79C5-4C71-9DBE-08F88E05AB1D}" destId="{BDDDC75B-47D5-4D5E-A94C-90FE8BFAC670}" srcOrd="1" destOrd="0" parTransId="{1460E29B-2705-4DC9-9777-D6BA5DA05B59}" sibTransId="{D6373B4E-3E74-47F9-9C44-C676095CA63C}"/>
    <dgm:cxn modelId="{7A54DEC4-A6A7-4BB7-9411-327AB1196CA1}" type="presOf" srcId="{BDDDC75B-47D5-4D5E-A94C-90FE8BFAC670}" destId="{20083A1F-4918-470D-8CEC-859CABD9C9C0}" srcOrd="0" destOrd="0" presId="urn:microsoft.com/office/officeart/2018/5/layout/IconCircleLabelList"/>
    <dgm:cxn modelId="{9F6CAECE-37C9-42B8-9BA7-FDD59CDF0A9C}" srcId="{AF52D145-79C5-4C71-9DBE-08F88E05AB1D}" destId="{ED1ADD83-B572-439C-9591-8B1566391223}" srcOrd="0" destOrd="0" parTransId="{3D61BF46-E9EA-4CCB-8331-7DD669437F78}" sibTransId="{519E2617-FF16-4056-828F-C7579EE34E83}"/>
    <dgm:cxn modelId="{E0155CE3-A0CB-4366-BD1A-F15139C28CA1}" type="presOf" srcId="{EB48860E-514C-4079-A717-0906737B5A85}" destId="{28E56214-52D9-4DF6-97D1-85A4C8DF3A5B}" srcOrd="0" destOrd="0" presId="urn:microsoft.com/office/officeart/2018/5/layout/IconCircleLabelList"/>
    <dgm:cxn modelId="{613E16B8-0083-417B-886A-8BD4A26B69BC}" type="presParOf" srcId="{23DC625A-A3FF-4011-B054-004900A760AF}" destId="{ADC9E45A-E069-49E6-BF7D-A7EE2FDA5D7F}" srcOrd="0" destOrd="0" presId="urn:microsoft.com/office/officeart/2018/5/layout/IconCircleLabelList"/>
    <dgm:cxn modelId="{B051256E-E2D7-4D19-B37F-AA9ADAFAC4E0}" type="presParOf" srcId="{ADC9E45A-E069-49E6-BF7D-A7EE2FDA5D7F}" destId="{5E268FF1-8DF7-4486-90BA-363B4707036B}" srcOrd="0" destOrd="0" presId="urn:microsoft.com/office/officeart/2018/5/layout/IconCircleLabelList"/>
    <dgm:cxn modelId="{83B98A6F-FA44-4117-95FB-5280AA349014}" type="presParOf" srcId="{ADC9E45A-E069-49E6-BF7D-A7EE2FDA5D7F}" destId="{74BE1D23-22E8-41A0-8044-36D4A400A383}" srcOrd="1" destOrd="0" presId="urn:microsoft.com/office/officeart/2018/5/layout/IconCircleLabelList"/>
    <dgm:cxn modelId="{25003F63-580B-4B86-8B8A-DAC9CCB3A97A}" type="presParOf" srcId="{ADC9E45A-E069-49E6-BF7D-A7EE2FDA5D7F}" destId="{F5AF185E-7B46-48AD-AA81-FF431793325A}" srcOrd="2" destOrd="0" presId="urn:microsoft.com/office/officeart/2018/5/layout/IconCircleLabelList"/>
    <dgm:cxn modelId="{ABAC787E-0EA6-4BDD-8690-8C5254D95631}" type="presParOf" srcId="{ADC9E45A-E069-49E6-BF7D-A7EE2FDA5D7F}" destId="{49413E7D-002D-42DD-89F3-90305FD048D7}" srcOrd="3" destOrd="0" presId="urn:microsoft.com/office/officeart/2018/5/layout/IconCircleLabelList"/>
    <dgm:cxn modelId="{1823929C-660C-47B2-863A-8560C2FA1001}" type="presParOf" srcId="{23DC625A-A3FF-4011-B054-004900A760AF}" destId="{E60CD68C-B851-40C3-B028-FD3BFEF75F22}" srcOrd="1" destOrd="0" presId="urn:microsoft.com/office/officeart/2018/5/layout/IconCircleLabelList"/>
    <dgm:cxn modelId="{E4690269-6AE8-4A4C-8806-8DF47F195254}" type="presParOf" srcId="{23DC625A-A3FF-4011-B054-004900A760AF}" destId="{1089BC49-0E26-4170-B3BC-740E052D68DF}" srcOrd="2" destOrd="0" presId="urn:microsoft.com/office/officeart/2018/5/layout/IconCircleLabelList"/>
    <dgm:cxn modelId="{CE1E02FB-40B2-43AF-9412-5391FAEFD4A2}" type="presParOf" srcId="{1089BC49-0E26-4170-B3BC-740E052D68DF}" destId="{849C09AC-EC84-44EF-8CAD-265767BE9636}" srcOrd="0" destOrd="0" presId="urn:microsoft.com/office/officeart/2018/5/layout/IconCircleLabelList"/>
    <dgm:cxn modelId="{06733B31-CB5D-482B-9A0C-130CB219B483}" type="presParOf" srcId="{1089BC49-0E26-4170-B3BC-740E052D68DF}" destId="{F0D2BCDA-833A-47C2-9FC7-3B6B8FB5E1F6}" srcOrd="1" destOrd="0" presId="urn:microsoft.com/office/officeart/2018/5/layout/IconCircleLabelList"/>
    <dgm:cxn modelId="{7828B576-6A9C-4359-BA03-0BF435B25290}" type="presParOf" srcId="{1089BC49-0E26-4170-B3BC-740E052D68DF}" destId="{BEC84DFD-2E18-45A4-B8DE-389446E762B1}" srcOrd="2" destOrd="0" presId="urn:microsoft.com/office/officeart/2018/5/layout/IconCircleLabelList"/>
    <dgm:cxn modelId="{57081651-73C3-4444-AE07-77BA0635192B}" type="presParOf" srcId="{1089BC49-0E26-4170-B3BC-740E052D68DF}" destId="{20083A1F-4918-470D-8CEC-859CABD9C9C0}" srcOrd="3" destOrd="0" presId="urn:microsoft.com/office/officeart/2018/5/layout/IconCircleLabelList"/>
    <dgm:cxn modelId="{6254704C-02A5-4726-B790-BDD929F1B171}" type="presParOf" srcId="{23DC625A-A3FF-4011-B054-004900A760AF}" destId="{D742895B-B144-464C-AA4F-AE9FA379086F}" srcOrd="3" destOrd="0" presId="urn:microsoft.com/office/officeart/2018/5/layout/IconCircleLabelList"/>
    <dgm:cxn modelId="{1C44DAE6-7EEC-4A3A-B045-2A4042B6EA40}" type="presParOf" srcId="{23DC625A-A3FF-4011-B054-004900A760AF}" destId="{658E3CCE-72CF-4A4D-B12E-4BBC8D66FF85}" srcOrd="4" destOrd="0" presId="urn:microsoft.com/office/officeart/2018/5/layout/IconCircleLabelList"/>
    <dgm:cxn modelId="{A6898293-D957-4AFE-B79A-93E649DF8673}" type="presParOf" srcId="{658E3CCE-72CF-4A4D-B12E-4BBC8D66FF85}" destId="{C8C3080F-5ED5-4B60-AE67-EF7870630144}" srcOrd="0" destOrd="0" presId="urn:microsoft.com/office/officeart/2018/5/layout/IconCircleLabelList"/>
    <dgm:cxn modelId="{6CF878E6-E732-4E02-BBBC-DB6E265BA398}" type="presParOf" srcId="{658E3CCE-72CF-4A4D-B12E-4BBC8D66FF85}" destId="{44BE826C-06FD-414A-A4FC-C952FB686A08}" srcOrd="1" destOrd="0" presId="urn:microsoft.com/office/officeart/2018/5/layout/IconCircleLabelList"/>
    <dgm:cxn modelId="{56834176-3576-42AA-8E40-929ABDB31643}" type="presParOf" srcId="{658E3CCE-72CF-4A4D-B12E-4BBC8D66FF85}" destId="{80866984-8460-4796-84E1-31048B20472E}" srcOrd="2" destOrd="0" presId="urn:microsoft.com/office/officeart/2018/5/layout/IconCircleLabelList"/>
    <dgm:cxn modelId="{6BB78761-EE99-457C-BA96-E34C7A15E28B}" type="presParOf" srcId="{658E3CCE-72CF-4A4D-B12E-4BBC8D66FF85}" destId="{28E56214-52D9-4DF6-97D1-85A4C8DF3A5B}" srcOrd="3" destOrd="0" presId="urn:microsoft.com/office/officeart/2018/5/layout/IconCircleLabelList"/>
    <dgm:cxn modelId="{0FAE63F7-0B52-4B0B-9AA3-78298128CE8E}" type="presParOf" srcId="{23DC625A-A3FF-4011-B054-004900A760AF}" destId="{CCFB6F79-6B8C-413A-8D60-C96B308965CF}" srcOrd="5" destOrd="0" presId="urn:microsoft.com/office/officeart/2018/5/layout/IconCircleLabelList"/>
    <dgm:cxn modelId="{63F86CD5-6B28-4735-85E9-954AE6D80238}" type="presParOf" srcId="{23DC625A-A3FF-4011-B054-004900A760AF}" destId="{417B74CA-E8F4-4B8B-903B-187C7726FD25}" srcOrd="6" destOrd="0" presId="urn:microsoft.com/office/officeart/2018/5/layout/IconCircleLabelList"/>
    <dgm:cxn modelId="{A3914BB5-FF5F-4540-9938-6D9350F3A0D0}" type="presParOf" srcId="{417B74CA-E8F4-4B8B-903B-187C7726FD25}" destId="{44754EB3-4DB0-4711-AA99-57F8D59BE003}" srcOrd="0" destOrd="0" presId="urn:microsoft.com/office/officeart/2018/5/layout/IconCircleLabelList"/>
    <dgm:cxn modelId="{C0631C3E-F6F1-402B-A41A-FBBD56B85DA0}" type="presParOf" srcId="{417B74CA-E8F4-4B8B-903B-187C7726FD25}" destId="{583EA2EB-3385-4BD0-9A9C-C953A43D631E}" srcOrd="1" destOrd="0" presId="urn:microsoft.com/office/officeart/2018/5/layout/IconCircleLabelList"/>
    <dgm:cxn modelId="{840E403B-514C-4F08-8836-4D2232BA8392}" type="presParOf" srcId="{417B74CA-E8F4-4B8B-903B-187C7726FD25}" destId="{6679C9D5-1368-407C-B08B-076AD9C46BF9}" srcOrd="2" destOrd="0" presId="urn:microsoft.com/office/officeart/2018/5/layout/IconCircleLabelList"/>
    <dgm:cxn modelId="{13E2D86E-E80F-4ACD-BF99-F8316D01F2FD}" type="presParOf" srcId="{417B74CA-E8F4-4B8B-903B-187C7726FD25}" destId="{45E83051-0487-430C-9DE4-5EA13909F44B}" srcOrd="3" destOrd="0" presId="urn:microsoft.com/office/officeart/2018/5/layout/IconCircleLabelList"/>
    <dgm:cxn modelId="{2693ABFB-4A8C-4922-BD66-6B5D4408BFEF}" type="presParOf" srcId="{23DC625A-A3FF-4011-B054-004900A760AF}" destId="{7397C36D-0180-4BFA-8E94-7EB95FB27E3E}" srcOrd="7" destOrd="0" presId="urn:microsoft.com/office/officeart/2018/5/layout/IconCircleLabelList"/>
    <dgm:cxn modelId="{C02157AF-6951-45B2-985B-D6E30B7AD89E}" type="presParOf" srcId="{23DC625A-A3FF-4011-B054-004900A760AF}" destId="{679BDA0A-A6E8-45E1-A922-20B0CFDA6CA7}" srcOrd="8" destOrd="0" presId="urn:microsoft.com/office/officeart/2018/5/layout/IconCircleLabelList"/>
    <dgm:cxn modelId="{FF8C81DC-5EEE-4C10-B648-5DAC9EF5F513}" type="presParOf" srcId="{679BDA0A-A6E8-45E1-A922-20B0CFDA6CA7}" destId="{F9C78258-CB89-4FCB-8397-05D160623D53}" srcOrd="0" destOrd="0" presId="urn:microsoft.com/office/officeart/2018/5/layout/IconCircleLabelList"/>
    <dgm:cxn modelId="{E1970789-18BC-4A3F-85A8-4594C5F5B65C}" type="presParOf" srcId="{679BDA0A-A6E8-45E1-A922-20B0CFDA6CA7}" destId="{6B667FFB-545D-4713-92DD-23159F4CBB47}" srcOrd="1" destOrd="0" presId="urn:microsoft.com/office/officeart/2018/5/layout/IconCircleLabelList"/>
    <dgm:cxn modelId="{F6526ABD-8999-4279-A0CB-0B033C06B7E0}" type="presParOf" srcId="{679BDA0A-A6E8-45E1-A922-20B0CFDA6CA7}" destId="{14D55047-26EF-4540-8F7D-FD384A1D16DD}" srcOrd="2" destOrd="0" presId="urn:microsoft.com/office/officeart/2018/5/layout/IconCircleLabelList"/>
    <dgm:cxn modelId="{B1E8B0B6-C056-4F21-9857-81256A06032A}" type="presParOf" srcId="{679BDA0A-A6E8-45E1-A922-20B0CFDA6CA7}" destId="{DA68C978-D845-4966-A232-500E63B9B8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8B1BD3-2B7D-4887-A135-A8A9F3B8ACF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636CD6-FB48-4A82-BE7C-05911B3815A8}">
      <dgm:prSet/>
      <dgm:spPr/>
      <dgm:t>
        <a:bodyPr/>
        <a:lstStyle/>
        <a:p>
          <a:r>
            <a:rPr lang="en-US" dirty="0"/>
            <a:t>“Dear Friend” is neither</a:t>
          </a:r>
        </a:p>
      </dgm:t>
    </dgm:pt>
    <dgm:pt modelId="{E8A7F8A5-FC79-405E-ACB4-9D51784353D9}" type="parTrans" cxnId="{A9BD1294-EC92-4E2B-9BC8-D30C8FD37D29}">
      <dgm:prSet/>
      <dgm:spPr/>
      <dgm:t>
        <a:bodyPr/>
        <a:lstStyle/>
        <a:p>
          <a:endParaRPr lang="en-US"/>
        </a:p>
      </dgm:t>
    </dgm:pt>
    <dgm:pt modelId="{3D4D2463-7FCD-4F2F-A2B1-1C3493B3651F}" type="sibTrans" cxnId="{A9BD1294-EC92-4E2B-9BC8-D30C8FD37D29}">
      <dgm:prSet/>
      <dgm:spPr/>
      <dgm:t>
        <a:bodyPr/>
        <a:lstStyle/>
        <a:p>
          <a:endParaRPr lang="en-US"/>
        </a:p>
      </dgm:t>
    </dgm:pt>
    <dgm:pt modelId="{1E881537-06EE-4330-BC91-2BD4D3447221}">
      <dgm:prSet/>
      <dgm:spPr/>
      <dgm:t>
        <a:bodyPr/>
        <a:lstStyle/>
        <a:p>
          <a:r>
            <a:rPr lang="en-US" dirty="0"/>
            <a:t>“Don’t treat me like me you know me when you don’t.”</a:t>
          </a:r>
        </a:p>
      </dgm:t>
    </dgm:pt>
    <dgm:pt modelId="{CD0A55A3-0521-409F-B4B2-AD6D42064261}" type="parTrans" cxnId="{12F201C2-24DE-4A40-A0E8-F015FA51F3A2}">
      <dgm:prSet/>
      <dgm:spPr/>
      <dgm:t>
        <a:bodyPr/>
        <a:lstStyle/>
        <a:p>
          <a:endParaRPr lang="en-US"/>
        </a:p>
      </dgm:t>
    </dgm:pt>
    <dgm:pt modelId="{67FC6926-3743-44F6-8987-F1008AC516A9}" type="sibTrans" cxnId="{12F201C2-24DE-4A40-A0E8-F015FA51F3A2}">
      <dgm:prSet/>
      <dgm:spPr/>
      <dgm:t>
        <a:bodyPr/>
        <a:lstStyle/>
        <a:p>
          <a:endParaRPr lang="en-US"/>
        </a:p>
      </dgm:t>
    </dgm:pt>
    <dgm:pt modelId="{5E197B9E-6E84-4FB3-9EFF-175C6995C5AA}">
      <dgm:prSet/>
      <dgm:spPr/>
      <dgm:t>
        <a:bodyPr/>
        <a:lstStyle/>
        <a:p>
          <a:r>
            <a:rPr lang="en-US" dirty="0"/>
            <a:t>“Don’t treat me like you don’t know me, when you do!”</a:t>
          </a:r>
        </a:p>
      </dgm:t>
    </dgm:pt>
    <dgm:pt modelId="{C4260FF2-1222-4583-9B15-7A0CFA378FEA}" type="parTrans" cxnId="{95AE5AC4-13D4-4953-AAE7-19E3FD3EEC3A}">
      <dgm:prSet/>
      <dgm:spPr/>
      <dgm:t>
        <a:bodyPr/>
        <a:lstStyle/>
        <a:p>
          <a:endParaRPr lang="en-US"/>
        </a:p>
      </dgm:t>
    </dgm:pt>
    <dgm:pt modelId="{06CF3685-0B61-4032-BD1D-B5289D777DE8}" type="sibTrans" cxnId="{95AE5AC4-13D4-4953-AAE7-19E3FD3EEC3A}">
      <dgm:prSet/>
      <dgm:spPr/>
      <dgm:t>
        <a:bodyPr/>
        <a:lstStyle/>
        <a:p>
          <a:endParaRPr lang="en-US"/>
        </a:p>
      </dgm:t>
    </dgm:pt>
    <dgm:pt modelId="{9C958FC8-F75C-45D3-A7D7-8D98E19126E7}" type="pres">
      <dgm:prSet presAssocID="{878B1BD3-2B7D-4887-A135-A8A9F3B8ACF1}" presName="linear" presStyleCnt="0">
        <dgm:presLayoutVars>
          <dgm:animLvl val="lvl"/>
          <dgm:resizeHandles val="exact"/>
        </dgm:presLayoutVars>
      </dgm:prSet>
      <dgm:spPr/>
    </dgm:pt>
    <dgm:pt modelId="{06A09B24-1FEF-49C5-B467-462A08E4F7C2}" type="pres">
      <dgm:prSet presAssocID="{43636CD6-FB48-4A82-BE7C-05911B3815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DAE663-D471-4820-87C0-72D4FDB77BD6}" type="pres">
      <dgm:prSet presAssocID="{3D4D2463-7FCD-4F2F-A2B1-1C3493B3651F}" presName="spacer" presStyleCnt="0"/>
      <dgm:spPr/>
    </dgm:pt>
    <dgm:pt modelId="{E0DA28E8-DC6C-4537-A9DE-1A6BAE983F2E}" type="pres">
      <dgm:prSet presAssocID="{1E881537-06EE-4330-BC91-2BD4D34472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949799-3E9D-4D21-95C4-CC8FA357604B}" type="pres">
      <dgm:prSet presAssocID="{67FC6926-3743-44F6-8987-F1008AC516A9}" presName="spacer" presStyleCnt="0"/>
      <dgm:spPr/>
    </dgm:pt>
    <dgm:pt modelId="{B9F5C156-939A-41EA-96ED-3E713DA2A733}" type="pres">
      <dgm:prSet presAssocID="{5E197B9E-6E84-4FB3-9EFF-175C6995C5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CE0C08-48A7-4436-87CC-75167A43206A}" type="presOf" srcId="{5E197B9E-6E84-4FB3-9EFF-175C6995C5AA}" destId="{B9F5C156-939A-41EA-96ED-3E713DA2A733}" srcOrd="0" destOrd="0" presId="urn:microsoft.com/office/officeart/2005/8/layout/vList2"/>
    <dgm:cxn modelId="{654F4665-CDD5-4643-8A5F-BABADCE36D94}" type="presOf" srcId="{43636CD6-FB48-4A82-BE7C-05911B3815A8}" destId="{06A09B24-1FEF-49C5-B467-462A08E4F7C2}" srcOrd="0" destOrd="0" presId="urn:microsoft.com/office/officeart/2005/8/layout/vList2"/>
    <dgm:cxn modelId="{4E857D7D-C4B8-474E-BF17-B6E3D9F81FA5}" type="presOf" srcId="{1E881537-06EE-4330-BC91-2BD4D3447221}" destId="{E0DA28E8-DC6C-4537-A9DE-1A6BAE983F2E}" srcOrd="0" destOrd="0" presId="urn:microsoft.com/office/officeart/2005/8/layout/vList2"/>
    <dgm:cxn modelId="{A9BD1294-EC92-4E2B-9BC8-D30C8FD37D29}" srcId="{878B1BD3-2B7D-4887-A135-A8A9F3B8ACF1}" destId="{43636CD6-FB48-4A82-BE7C-05911B3815A8}" srcOrd="0" destOrd="0" parTransId="{E8A7F8A5-FC79-405E-ACB4-9D51784353D9}" sibTransId="{3D4D2463-7FCD-4F2F-A2B1-1C3493B3651F}"/>
    <dgm:cxn modelId="{12F201C2-24DE-4A40-A0E8-F015FA51F3A2}" srcId="{878B1BD3-2B7D-4887-A135-A8A9F3B8ACF1}" destId="{1E881537-06EE-4330-BC91-2BD4D3447221}" srcOrd="1" destOrd="0" parTransId="{CD0A55A3-0521-409F-B4B2-AD6D42064261}" sibTransId="{67FC6926-3743-44F6-8987-F1008AC516A9}"/>
    <dgm:cxn modelId="{95AE5AC4-13D4-4953-AAE7-19E3FD3EEC3A}" srcId="{878B1BD3-2B7D-4887-A135-A8A9F3B8ACF1}" destId="{5E197B9E-6E84-4FB3-9EFF-175C6995C5AA}" srcOrd="2" destOrd="0" parTransId="{C4260FF2-1222-4583-9B15-7A0CFA378FEA}" sibTransId="{06CF3685-0B61-4032-BD1D-B5289D777DE8}"/>
    <dgm:cxn modelId="{5D6964DF-EE48-4CE0-A232-C0B0F6109F0A}" type="presOf" srcId="{878B1BD3-2B7D-4887-A135-A8A9F3B8ACF1}" destId="{9C958FC8-F75C-45D3-A7D7-8D98E19126E7}" srcOrd="0" destOrd="0" presId="urn:microsoft.com/office/officeart/2005/8/layout/vList2"/>
    <dgm:cxn modelId="{DD1BA30E-85F6-417C-9B31-C06C80568E7F}" type="presParOf" srcId="{9C958FC8-F75C-45D3-A7D7-8D98E19126E7}" destId="{06A09B24-1FEF-49C5-B467-462A08E4F7C2}" srcOrd="0" destOrd="0" presId="urn:microsoft.com/office/officeart/2005/8/layout/vList2"/>
    <dgm:cxn modelId="{3DA20CA9-5A47-4A6E-A6D1-420EF58ACBFD}" type="presParOf" srcId="{9C958FC8-F75C-45D3-A7D7-8D98E19126E7}" destId="{08DAE663-D471-4820-87C0-72D4FDB77BD6}" srcOrd="1" destOrd="0" presId="urn:microsoft.com/office/officeart/2005/8/layout/vList2"/>
    <dgm:cxn modelId="{5EA8EAAA-55A8-4A32-963B-2E2E1DB9A163}" type="presParOf" srcId="{9C958FC8-F75C-45D3-A7D7-8D98E19126E7}" destId="{E0DA28E8-DC6C-4537-A9DE-1A6BAE983F2E}" srcOrd="2" destOrd="0" presId="urn:microsoft.com/office/officeart/2005/8/layout/vList2"/>
    <dgm:cxn modelId="{4545E715-3818-4921-B299-37BF98601D85}" type="presParOf" srcId="{9C958FC8-F75C-45D3-A7D7-8D98E19126E7}" destId="{32949799-3E9D-4D21-95C4-CC8FA357604B}" srcOrd="3" destOrd="0" presId="urn:microsoft.com/office/officeart/2005/8/layout/vList2"/>
    <dgm:cxn modelId="{AC495D94-B134-456D-9EBD-C6A2A73A9BA7}" type="presParOf" srcId="{9C958FC8-F75C-45D3-A7D7-8D98E19126E7}" destId="{B9F5C156-939A-41EA-96ED-3E713DA2A7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142957-FC1F-4CB8-BD50-D78AFAC213C6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50A9E3-DA56-45B4-9804-4C1703AE8F4E}">
      <dgm:prSet/>
      <dgm:spPr/>
      <dgm:t>
        <a:bodyPr/>
        <a:lstStyle/>
        <a:p>
          <a:r>
            <a:rPr lang="en-US" dirty="0"/>
            <a:t>Phone (or text)</a:t>
          </a:r>
        </a:p>
      </dgm:t>
    </dgm:pt>
    <dgm:pt modelId="{5D83A3A3-DBE0-465D-A01B-77AC8613E8F0}" type="parTrans" cxnId="{692E2AC9-C641-4C3E-B371-05E0F5F05C27}">
      <dgm:prSet/>
      <dgm:spPr/>
      <dgm:t>
        <a:bodyPr/>
        <a:lstStyle/>
        <a:p>
          <a:endParaRPr lang="en-US"/>
        </a:p>
      </dgm:t>
    </dgm:pt>
    <dgm:pt modelId="{C5426129-E734-4479-851C-C900CE9A280B}" type="sibTrans" cxnId="{692E2AC9-C641-4C3E-B371-05E0F5F05C27}">
      <dgm:prSet/>
      <dgm:spPr/>
      <dgm:t>
        <a:bodyPr/>
        <a:lstStyle/>
        <a:p>
          <a:endParaRPr lang="en-US"/>
        </a:p>
      </dgm:t>
    </dgm:pt>
    <dgm:pt modelId="{4EFA2D5B-8199-48A4-962A-9A16A92E196E}">
      <dgm:prSet/>
      <dgm:spPr/>
      <dgm:t>
        <a:bodyPr/>
        <a:lstStyle/>
        <a:p>
          <a:r>
            <a:rPr lang="en-US" dirty="0"/>
            <a:t>Letter or Email</a:t>
          </a:r>
        </a:p>
      </dgm:t>
    </dgm:pt>
    <dgm:pt modelId="{B744580C-C502-4A35-9CD1-6436BFBDA3F2}" type="parTrans" cxnId="{CE1AE7C8-5A91-4506-9E95-64AD7C7C2970}">
      <dgm:prSet/>
      <dgm:spPr/>
      <dgm:t>
        <a:bodyPr/>
        <a:lstStyle/>
        <a:p>
          <a:endParaRPr lang="en-US"/>
        </a:p>
      </dgm:t>
    </dgm:pt>
    <dgm:pt modelId="{483B552F-905E-4C20-8D8E-AE629C246146}" type="sibTrans" cxnId="{CE1AE7C8-5A91-4506-9E95-64AD7C7C2970}">
      <dgm:prSet/>
      <dgm:spPr/>
      <dgm:t>
        <a:bodyPr/>
        <a:lstStyle/>
        <a:p>
          <a:endParaRPr lang="en-US"/>
        </a:p>
      </dgm:t>
    </dgm:pt>
    <dgm:pt modelId="{22203769-52DD-4738-BB36-6AB8D5B12A2C}">
      <dgm:prSet/>
      <dgm:spPr/>
      <dgm:t>
        <a:bodyPr/>
        <a:lstStyle/>
        <a:p>
          <a:r>
            <a:rPr lang="en-US" dirty="0"/>
            <a:t>Visit or Meeting</a:t>
          </a:r>
        </a:p>
      </dgm:t>
    </dgm:pt>
    <dgm:pt modelId="{A654CE46-5635-4DF7-8A90-2E16B05FA099}" type="parTrans" cxnId="{77EA2C36-2AE2-4568-BBC9-D8F8DFD842CC}">
      <dgm:prSet/>
      <dgm:spPr/>
      <dgm:t>
        <a:bodyPr/>
        <a:lstStyle/>
        <a:p>
          <a:endParaRPr lang="en-US"/>
        </a:p>
      </dgm:t>
    </dgm:pt>
    <dgm:pt modelId="{5B6F33C3-DB08-47EA-98F5-3CB51CA3E0D4}" type="sibTrans" cxnId="{77EA2C36-2AE2-4568-BBC9-D8F8DFD842CC}">
      <dgm:prSet/>
      <dgm:spPr/>
      <dgm:t>
        <a:bodyPr/>
        <a:lstStyle/>
        <a:p>
          <a:endParaRPr lang="en-US"/>
        </a:p>
      </dgm:t>
    </dgm:pt>
    <dgm:pt modelId="{66416F77-BB2E-4AEC-A245-982C62434ACE}" type="pres">
      <dgm:prSet presAssocID="{FC142957-FC1F-4CB8-BD50-D78AFAC213C6}" presName="root" presStyleCnt="0">
        <dgm:presLayoutVars>
          <dgm:dir/>
          <dgm:resizeHandles val="exact"/>
        </dgm:presLayoutVars>
      </dgm:prSet>
      <dgm:spPr/>
    </dgm:pt>
    <dgm:pt modelId="{D8568316-7735-403B-9775-7224426326F0}" type="pres">
      <dgm:prSet presAssocID="{E050A9E3-DA56-45B4-9804-4C1703AE8F4E}" presName="compNode" presStyleCnt="0"/>
      <dgm:spPr/>
    </dgm:pt>
    <dgm:pt modelId="{3AC2E443-B582-4B36-B144-85A63B41194A}" type="pres">
      <dgm:prSet presAssocID="{E050A9E3-DA56-45B4-9804-4C1703AE8F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380EC3A-05A9-4937-990E-FFC189A1019B}" type="pres">
      <dgm:prSet presAssocID="{E050A9E3-DA56-45B4-9804-4C1703AE8F4E}" presName="spaceRect" presStyleCnt="0"/>
      <dgm:spPr/>
    </dgm:pt>
    <dgm:pt modelId="{904A6CC6-5F92-4D80-8494-3229854BC798}" type="pres">
      <dgm:prSet presAssocID="{E050A9E3-DA56-45B4-9804-4C1703AE8F4E}" presName="textRect" presStyleLbl="revTx" presStyleIdx="0" presStyleCnt="3">
        <dgm:presLayoutVars>
          <dgm:chMax val="1"/>
          <dgm:chPref val="1"/>
        </dgm:presLayoutVars>
      </dgm:prSet>
      <dgm:spPr/>
    </dgm:pt>
    <dgm:pt modelId="{22A9B51C-9A86-410F-97A0-E8C3548DB0D3}" type="pres">
      <dgm:prSet presAssocID="{C5426129-E734-4479-851C-C900CE9A280B}" presName="sibTrans" presStyleCnt="0"/>
      <dgm:spPr/>
    </dgm:pt>
    <dgm:pt modelId="{9CC99DE1-FA24-40CC-B8CA-3FE788127002}" type="pres">
      <dgm:prSet presAssocID="{4EFA2D5B-8199-48A4-962A-9A16A92E196E}" presName="compNode" presStyleCnt="0"/>
      <dgm:spPr/>
    </dgm:pt>
    <dgm:pt modelId="{77FE5B9D-A741-41C8-B560-1833D0ADF2EB}" type="pres">
      <dgm:prSet presAssocID="{4EFA2D5B-8199-48A4-962A-9A16A92E19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DB49D2A-CF16-4D37-8317-A492331A05A6}" type="pres">
      <dgm:prSet presAssocID="{4EFA2D5B-8199-48A4-962A-9A16A92E196E}" presName="spaceRect" presStyleCnt="0"/>
      <dgm:spPr/>
    </dgm:pt>
    <dgm:pt modelId="{BC92E512-AFE8-4D9A-A389-0D81CBAD44C2}" type="pres">
      <dgm:prSet presAssocID="{4EFA2D5B-8199-48A4-962A-9A16A92E196E}" presName="textRect" presStyleLbl="revTx" presStyleIdx="1" presStyleCnt="3">
        <dgm:presLayoutVars>
          <dgm:chMax val="1"/>
          <dgm:chPref val="1"/>
        </dgm:presLayoutVars>
      </dgm:prSet>
      <dgm:spPr/>
    </dgm:pt>
    <dgm:pt modelId="{2D1A92CE-41F2-4551-8B7E-5CE4B9722140}" type="pres">
      <dgm:prSet presAssocID="{483B552F-905E-4C20-8D8E-AE629C246146}" presName="sibTrans" presStyleCnt="0"/>
      <dgm:spPr/>
    </dgm:pt>
    <dgm:pt modelId="{E70F0C87-D01C-432C-B245-D3791ACD21CF}" type="pres">
      <dgm:prSet presAssocID="{22203769-52DD-4738-BB36-6AB8D5B12A2C}" presName="compNode" presStyleCnt="0"/>
      <dgm:spPr/>
    </dgm:pt>
    <dgm:pt modelId="{4A0F346B-DE8D-484F-864D-716D57FCE1F9}" type="pres">
      <dgm:prSet presAssocID="{22203769-52DD-4738-BB36-6AB8D5B12A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D80097D-DE83-4E6E-B9F8-88C70DA62606}" type="pres">
      <dgm:prSet presAssocID="{22203769-52DD-4738-BB36-6AB8D5B12A2C}" presName="spaceRect" presStyleCnt="0"/>
      <dgm:spPr/>
    </dgm:pt>
    <dgm:pt modelId="{5A6429F6-2F1B-4567-B9DF-38E062AA47B3}" type="pres">
      <dgm:prSet presAssocID="{22203769-52DD-4738-BB36-6AB8D5B12A2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C16B12E-FCE4-4AFA-8EE6-BAC072F69658}" type="presOf" srcId="{22203769-52DD-4738-BB36-6AB8D5B12A2C}" destId="{5A6429F6-2F1B-4567-B9DF-38E062AA47B3}" srcOrd="0" destOrd="0" presId="urn:microsoft.com/office/officeart/2018/2/layout/IconLabelList"/>
    <dgm:cxn modelId="{77EA2C36-2AE2-4568-BBC9-D8F8DFD842CC}" srcId="{FC142957-FC1F-4CB8-BD50-D78AFAC213C6}" destId="{22203769-52DD-4738-BB36-6AB8D5B12A2C}" srcOrd="2" destOrd="0" parTransId="{A654CE46-5635-4DF7-8A90-2E16B05FA099}" sibTransId="{5B6F33C3-DB08-47EA-98F5-3CB51CA3E0D4}"/>
    <dgm:cxn modelId="{FC68AF4E-5118-41C3-ADE1-1308B18A9AB9}" type="presOf" srcId="{E050A9E3-DA56-45B4-9804-4C1703AE8F4E}" destId="{904A6CC6-5F92-4D80-8494-3229854BC798}" srcOrd="0" destOrd="0" presId="urn:microsoft.com/office/officeart/2018/2/layout/IconLabelList"/>
    <dgm:cxn modelId="{798EBE6B-1E62-4D74-93BE-DBDEAA48526F}" type="presOf" srcId="{FC142957-FC1F-4CB8-BD50-D78AFAC213C6}" destId="{66416F77-BB2E-4AEC-A245-982C62434ACE}" srcOrd="0" destOrd="0" presId="urn:microsoft.com/office/officeart/2018/2/layout/IconLabelList"/>
    <dgm:cxn modelId="{CE1AE7C8-5A91-4506-9E95-64AD7C7C2970}" srcId="{FC142957-FC1F-4CB8-BD50-D78AFAC213C6}" destId="{4EFA2D5B-8199-48A4-962A-9A16A92E196E}" srcOrd="1" destOrd="0" parTransId="{B744580C-C502-4A35-9CD1-6436BFBDA3F2}" sibTransId="{483B552F-905E-4C20-8D8E-AE629C246146}"/>
    <dgm:cxn modelId="{692E2AC9-C641-4C3E-B371-05E0F5F05C27}" srcId="{FC142957-FC1F-4CB8-BD50-D78AFAC213C6}" destId="{E050A9E3-DA56-45B4-9804-4C1703AE8F4E}" srcOrd="0" destOrd="0" parTransId="{5D83A3A3-DBE0-465D-A01B-77AC8613E8F0}" sibTransId="{C5426129-E734-4479-851C-C900CE9A280B}"/>
    <dgm:cxn modelId="{2CB54FE1-574F-47D4-A739-7894FD7069BC}" type="presOf" srcId="{4EFA2D5B-8199-48A4-962A-9A16A92E196E}" destId="{BC92E512-AFE8-4D9A-A389-0D81CBAD44C2}" srcOrd="0" destOrd="0" presId="urn:microsoft.com/office/officeart/2018/2/layout/IconLabelList"/>
    <dgm:cxn modelId="{05AE783F-E118-4928-99BB-8EA6AA81388F}" type="presParOf" srcId="{66416F77-BB2E-4AEC-A245-982C62434ACE}" destId="{D8568316-7735-403B-9775-7224426326F0}" srcOrd="0" destOrd="0" presId="urn:microsoft.com/office/officeart/2018/2/layout/IconLabelList"/>
    <dgm:cxn modelId="{CF89D3F0-8B0F-416B-9989-3A20CB89D844}" type="presParOf" srcId="{D8568316-7735-403B-9775-7224426326F0}" destId="{3AC2E443-B582-4B36-B144-85A63B41194A}" srcOrd="0" destOrd="0" presId="urn:microsoft.com/office/officeart/2018/2/layout/IconLabelList"/>
    <dgm:cxn modelId="{F7A9E876-7F2A-414D-9A76-BD5FAE9FBF15}" type="presParOf" srcId="{D8568316-7735-403B-9775-7224426326F0}" destId="{A380EC3A-05A9-4937-990E-FFC189A1019B}" srcOrd="1" destOrd="0" presId="urn:microsoft.com/office/officeart/2018/2/layout/IconLabelList"/>
    <dgm:cxn modelId="{48FD891D-5974-48B0-8B01-B4FB74D18C41}" type="presParOf" srcId="{D8568316-7735-403B-9775-7224426326F0}" destId="{904A6CC6-5F92-4D80-8494-3229854BC798}" srcOrd="2" destOrd="0" presId="urn:microsoft.com/office/officeart/2018/2/layout/IconLabelList"/>
    <dgm:cxn modelId="{CFC9A40C-EFCB-4313-8DD3-C582F2FA4E4B}" type="presParOf" srcId="{66416F77-BB2E-4AEC-A245-982C62434ACE}" destId="{22A9B51C-9A86-410F-97A0-E8C3548DB0D3}" srcOrd="1" destOrd="0" presId="urn:microsoft.com/office/officeart/2018/2/layout/IconLabelList"/>
    <dgm:cxn modelId="{49D799A1-FEAB-4F2E-B40A-92327664C81F}" type="presParOf" srcId="{66416F77-BB2E-4AEC-A245-982C62434ACE}" destId="{9CC99DE1-FA24-40CC-B8CA-3FE788127002}" srcOrd="2" destOrd="0" presId="urn:microsoft.com/office/officeart/2018/2/layout/IconLabelList"/>
    <dgm:cxn modelId="{B77B5042-696C-43E2-B916-1CB017809D08}" type="presParOf" srcId="{9CC99DE1-FA24-40CC-B8CA-3FE788127002}" destId="{77FE5B9D-A741-41C8-B560-1833D0ADF2EB}" srcOrd="0" destOrd="0" presId="urn:microsoft.com/office/officeart/2018/2/layout/IconLabelList"/>
    <dgm:cxn modelId="{99ABA4DF-3972-4F1A-80AF-3BE837701C2D}" type="presParOf" srcId="{9CC99DE1-FA24-40CC-B8CA-3FE788127002}" destId="{5DB49D2A-CF16-4D37-8317-A492331A05A6}" srcOrd="1" destOrd="0" presId="urn:microsoft.com/office/officeart/2018/2/layout/IconLabelList"/>
    <dgm:cxn modelId="{D975B3B4-EF7C-4C17-AEBF-245E017F0DCB}" type="presParOf" srcId="{9CC99DE1-FA24-40CC-B8CA-3FE788127002}" destId="{BC92E512-AFE8-4D9A-A389-0D81CBAD44C2}" srcOrd="2" destOrd="0" presId="urn:microsoft.com/office/officeart/2018/2/layout/IconLabelList"/>
    <dgm:cxn modelId="{2429A976-F916-44A9-BBFC-9ADAE2D61C84}" type="presParOf" srcId="{66416F77-BB2E-4AEC-A245-982C62434ACE}" destId="{2D1A92CE-41F2-4551-8B7E-5CE4B9722140}" srcOrd="3" destOrd="0" presId="urn:microsoft.com/office/officeart/2018/2/layout/IconLabelList"/>
    <dgm:cxn modelId="{0838F7E7-8571-44D5-9DF4-91FB14B0FF0D}" type="presParOf" srcId="{66416F77-BB2E-4AEC-A245-982C62434ACE}" destId="{E70F0C87-D01C-432C-B245-D3791ACD21CF}" srcOrd="4" destOrd="0" presId="urn:microsoft.com/office/officeart/2018/2/layout/IconLabelList"/>
    <dgm:cxn modelId="{7220D044-BF18-4084-9FB6-C49D9DF13C0E}" type="presParOf" srcId="{E70F0C87-D01C-432C-B245-D3791ACD21CF}" destId="{4A0F346B-DE8D-484F-864D-716D57FCE1F9}" srcOrd="0" destOrd="0" presId="urn:microsoft.com/office/officeart/2018/2/layout/IconLabelList"/>
    <dgm:cxn modelId="{4DE4D22F-A0E6-4D39-92C1-A6D4B607B123}" type="presParOf" srcId="{E70F0C87-D01C-432C-B245-D3791ACD21CF}" destId="{2D80097D-DE83-4E6E-B9F8-88C70DA62606}" srcOrd="1" destOrd="0" presId="urn:microsoft.com/office/officeart/2018/2/layout/IconLabelList"/>
    <dgm:cxn modelId="{46F6944C-0648-4061-93C3-5A4A383D0BF6}" type="presParOf" srcId="{E70F0C87-D01C-432C-B245-D3791ACD21CF}" destId="{5A6429F6-2F1B-4567-B9DF-38E062AA47B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D772A-758B-46D3-B4A0-0876E1E8C855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Personal</a:t>
          </a:r>
        </a:p>
      </dsp:txBody>
      <dsp:txXfrm rot="5400000">
        <a:off x="1764" y="1727067"/>
        <a:ext cx="3241476" cy="1964531"/>
      </dsp:txXfrm>
    </dsp:sp>
    <dsp:sp modelId="{AA08BCE7-74F6-4B24-9E26-05FE4CE4ECFA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Program</a:t>
          </a:r>
        </a:p>
      </dsp:txBody>
      <dsp:txXfrm rot="-5400000">
        <a:off x="4884761" y="1727068"/>
        <a:ext cx="3241476" cy="1964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EAAD4-23A5-45D5-A11D-159FB3BC7A93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Annual Report</a:t>
          </a:r>
        </a:p>
      </dsp:txBody>
      <dsp:txXfrm>
        <a:off x="3594" y="229666"/>
        <a:ext cx="1946002" cy="1167601"/>
      </dsp:txXfrm>
    </dsp:sp>
    <dsp:sp modelId="{7E4F98A5-A0EC-479B-A27F-A2270248AEF3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accent2">
            <a:hueOff val="-111951"/>
            <a:satOff val="-6456"/>
            <a:lumOff val="6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Impact Report</a:t>
          </a:r>
        </a:p>
      </dsp:txBody>
      <dsp:txXfrm>
        <a:off x="2144196" y="229666"/>
        <a:ext cx="1946002" cy="1167601"/>
      </dsp:txXfrm>
    </dsp:sp>
    <dsp:sp modelId="{9B04D337-6485-411E-93E9-EC0B2AA76B4B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accent2">
            <a:hueOff val="-223902"/>
            <a:satOff val="-12912"/>
            <a:lumOff val="1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Names of Board of Directors</a:t>
          </a:r>
        </a:p>
      </dsp:txBody>
      <dsp:txXfrm>
        <a:off x="4284798" y="229666"/>
        <a:ext cx="1946002" cy="1167601"/>
      </dsp:txXfrm>
    </dsp:sp>
    <dsp:sp modelId="{24D13770-78C1-42F7-A7DA-9C34E9208297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accent2">
            <a:hueOff val="-335853"/>
            <a:satOff val="-19368"/>
            <a:lumOff val="19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Financial Information</a:t>
          </a:r>
        </a:p>
      </dsp:txBody>
      <dsp:txXfrm>
        <a:off x="6425401" y="229666"/>
        <a:ext cx="1946002" cy="1167601"/>
      </dsp:txXfrm>
    </dsp:sp>
    <dsp:sp modelId="{E856902C-5965-4693-8F1D-0AAC694F3BD9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solidFill>
          <a:schemeClr val="accent2">
            <a:hueOff val="-447804"/>
            <a:satOff val="-25824"/>
            <a:lumOff val="2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 Details</a:t>
          </a:r>
        </a:p>
      </dsp:txBody>
      <dsp:txXfrm>
        <a:off x="8566003" y="229666"/>
        <a:ext cx="1946002" cy="1167601"/>
      </dsp:txXfrm>
    </dsp:sp>
    <dsp:sp modelId="{6AC81CA5-CFE2-457A-9E67-17C5ED4D6AEE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accent2">
            <a:hueOff val="-559755"/>
            <a:satOff val="-32280"/>
            <a:lumOff val="33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Number of people served</a:t>
          </a:r>
        </a:p>
      </dsp:txBody>
      <dsp:txXfrm>
        <a:off x="3594" y="1591868"/>
        <a:ext cx="1946002" cy="1167601"/>
      </dsp:txXfrm>
    </dsp:sp>
    <dsp:sp modelId="{E2964975-D1D3-4B5C-A7EF-CECDE15490F3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accent2">
            <a:hueOff val="-671706"/>
            <a:satOff val="-38736"/>
            <a:lumOff val="39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Location of your programs</a:t>
          </a:r>
        </a:p>
      </dsp:txBody>
      <dsp:txXfrm>
        <a:off x="2144196" y="1591868"/>
        <a:ext cx="1946002" cy="1167601"/>
      </dsp:txXfrm>
    </dsp:sp>
    <dsp:sp modelId="{18EE60BE-3AC9-4A4C-823D-23603BF5C573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accent2">
            <a:hueOff val="-783657"/>
            <a:satOff val="-45192"/>
            <a:lumOff val="4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Number of Staff</a:t>
          </a:r>
        </a:p>
      </dsp:txBody>
      <dsp:txXfrm>
        <a:off x="4284798" y="1591868"/>
        <a:ext cx="1946002" cy="1167601"/>
      </dsp:txXfrm>
    </dsp:sp>
    <dsp:sp modelId="{43244BEC-0A2B-40C9-A7A1-14DDFA608DCD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accent2">
            <a:hueOff val="-895608"/>
            <a:satOff val="-51648"/>
            <a:lumOff val="53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Leadership Team</a:t>
          </a:r>
        </a:p>
      </dsp:txBody>
      <dsp:txXfrm>
        <a:off x="6425401" y="1591868"/>
        <a:ext cx="1946002" cy="1167601"/>
      </dsp:txXfrm>
    </dsp:sp>
    <dsp:sp modelId="{D72C0086-613C-48CA-893D-1409CB74890A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solidFill>
          <a:schemeClr val="accent2">
            <a:hueOff val="-1007559"/>
            <a:satOff val="-58104"/>
            <a:lumOff val="59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Biography of CEO</a:t>
          </a:r>
        </a:p>
      </dsp:txBody>
      <dsp:txXfrm>
        <a:off x="8566003" y="1591868"/>
        <a:ext cx="1946002" cy="1167601"/>
      </dsp:txXfrm>
    </dsp:sp>
    <dsp:sp modelId="{FAF18353-EECB-46F8-ACBF-EEED6474EF16}">
      <dsp:nvSpPr>
        <dsp:cNvPr id="0" name=""/>
        <dsp:cNvSpPr/>
      </dsp:nvSpPr>
      <dsp:spPr>
        <a:xfrm>
          <a:off x="1073895" y="2954069"/>
          <a:ext cx="1946002" cy="1167601"/>
        </a:xfrm>
        <a:prstGeom prst="rect">
          <a:avLst/>
        </a:prstGeom>
        <a:solidFill>
          <a:schemeClr val="accent2">
            <a:hueOff val="-1119510"/>
            <a:satOff val="-64560"/>
            <a:lumOff val="66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Denominational Affiliation</a:t>
          </a:r>
        </a:p>
      </dsp:txBody>
      <dsp:txXfrm>
        <a:off x="1073895" y="2954069"/>
        <a:ext cx="1946002" cy="1167601"/>
      </dsp:txXfrm>
    </dsp:sp>
    <dsp:sp modelId="{E335E421-840C-42BD-9505-64A132B9F829}">
      <dsp:nvSpPr>
        <dsp:cNvPr id="0" name=""/>
        <dsp:cNvSpPr/>
      </dsp:nvSpPr>
      <dsp:spPr>
        <a:xfrm>
          <a:off x="3214497" y="2954069"/>
          <a:ext cx="1946002" cy="1167601"/>
        </a:xfrm>
        <a:prstGeom prst="rect">
          <a:avLst/>
        </a:prstGeom>
        <a:solidFill>
          <a:schemeClr val="accent2">
            <a:hueOff val="-1231461"/>
            <a:satOff val="-71016"/>
            <a:lumOff val="73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Key Partnerships</a:t>
          </a:r>
        </a:p>
      </dsp:txBody>
      <dsp:txXfrm>
        <a:off x="3214497" y="2954069"/>
        <a:ext cx="1946002" cy="1167601"/>
      </dsp:txXfrm>
    </dsp:sp>
    <dsp:sp modelId="{4563E6A0-7E75-49C4-B15E-76186C503F82}">
      <dsp:nvSpPr>
        <dsp:cNvPr id="0" name=""/>
        <dsp:cNvSpPr/>
      </dsp:nvSpPr>
      <dsp:spPr>
        <a:xfrm>
          <a:off x="5355100" y="2954069"/>
          <a:ext cx="1946002" cy="1167601"/>
        </a:xfrm>
        <a:prstGeom prst="rect">
          <a:avLst/>
        </a:prstGeom>
        <a:solidFill>
          <a:schemeClr val="accent2">
            <a:hueOff val="-1343412"/>
            <a:satOff val="-77472"/>
            <a:lumOff val="79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Statement of Faith</a:t>
          </a:r>
        </a:p>
      </dsp:txBody>
      <dsp:txXfrm>
        <a:off x="5355100" y="2954069"/>
        <a:ext cx="1946002" cy="1167601"/>
      </dsp:txXfrm>
    </dsp:sp>
    <dsp:sp modelId="{26A4259B-5B36-4DC0-8FB4-53DE8A49B1EE}">
      <dsp:nvSpPr>
        <dsp:cNvPr id="0" name=""/>
        <dsp:cNvSpPr/>
      </dsp:nvSpPr>
      <dsp:spPr>
        <a:xfrm>
          <a:off x="7495702" y="2954069"/>
          <a:ext cx="1946002" cy="11676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Doctrinal Position</a:t>
          </a:r>
        </a:p>
      </dsp:txBody>
      <dsp:txXfrm>
        <a:off x="7495702" y="295406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2B12-BCEB-4FA5-AB20-37A3E7E8E345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Dinner with president</a:t>
          </a:r>
        </a:p>
      </dsp:txBody>
      <dsp:txXfrm>
        <a:off x="582645" y="1178"/>
        <a:ext cx="2174490" cy="1304694"/>
      </dsp:txXfrm>
    </dsp:sp>
    <dsp:sp modelId="{DC983A96-024E-4908-A82A-CB2CC32E287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Golf or sporting activity</a:t>
          </a:r>
        </a:p>
      </dsp:txBody>
      <dsp:txXfrm>
        <a:off x="2974584" y="1178"/>
        <a:ext cx="2174490" cy="1304694"/>
      </dsp:txXfrm>
    </dsp:sp>
    <dsp:sp modelId="{ED85E75B-2422-4A6D-861B-9D49DD6C26D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Donor events</a:t>
          </a:r>
        </a:p>
      </dsp:txBody>
      <dsp:txXfrm>
        <a:off x="5366524" y="1178"/>
        <a:ext cx="2174490" cy="1304694"/>
      </dsp:txXfrm>
    </dsp:sp>
    <dsp:sp modelId="{2A9F77BA-AF6E-4C3F-996A-7A35816A57C1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Prayer Teams</a:t>
          </a:r>
        </a:p>
      </dsp:txBody>
      <dsp:txXfrm>
        <a:off x="7758464" y="1178"/>
        <a:ext cx="2174490" cy="1304694"/>
      </dsp:txXfrm>
    </dsp:sp>
    <dsp:sp modelId="{E2E936BC-A59C-4FB6-BE55-7C7FE0EFEF2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Meeting faculty, program directors</a:t>
          </a:r>
        </a:p>
      </dsp:txBody>
      <dsp:txXfrm>
        <a:off x="582645" y="1523321"/>
        <a:ext cx="2174490" cy="1304694"/>
      </dsp:txXfrm>
    </dsp:sp>
    <dsp:sp modelId="{0E2CA70F-032F-4867-B250-DB3A5EFEC07A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Meeting leadership</a:t>
          </a:r>
        </a:p>
      </dsp:txBody>
      <dsp:txXfrm>
        <a:off x="2974584" y="1523321"/>
        <a:ext cx="2174490" cy="1304694"/>
      </dsp:txXfrm>
    </dsp:sp>
    <dsp:sp modelId="{75FD26C7-DA09-4280-AE3F-5C8B23E03E86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Travel trip with other donors</a:t>
          </a:r>
        </a:p>
      </dsp:txBody>
      <dsp:txXfrm>
        <a:off x="5366524" y="1523321"/>
        <a:ext cx="2174490" cy="1304694"/>
      </dsp:txXfrm>
    </dsp:sp>
    <dsp:sp modelId="{1C8F02D2-A14B-49E9-936C-868EE76DEA8D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Service/volunteer opportunities</a:t>
          </a:r>
        </a:p>
      </dsp:txBody>
      <dsp:txXfrm>
        <a:off x="7758464" y="1523321"/>
        <a:ext cx="2174490" cy="1304694"/>
      </dsp:txXfrm>
    </dsp:sp>
    <dsp:sp modelId="{31C4B8E4-E82D-4A5E-91B5-F183AAAC65F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Connection with other donors</a:t>
          </a:r>
        </a:p>
      </dsp:txBody>
      <dsp:txXfrm>
        <a:off x="2974584" y="3045465"/>
        <a:ext cx="2174490" cy="1304694"/>
      </dsp:txXfrm>
    </dsp:sp>
    <dsp:sp modelId="{A3464738-0916-4E6E-A8C1-55F04CB23122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Relationship with beneficiaries</a:t>
          </a:r>
        </a:p>
      </dsp:txBody>
      <dsp:txXfrm>
        <a:off x="5366524" y="3045465"/>
        <a:ext cx="2174490" cy="13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8FF1-8DF7-4486-90BA-363B4707036B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BE1D23-22E8-41A0-8044-36D4A400A383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13E7D-002D-42DD-89F3-90305FD048D7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Hand-written testimony of a beneficiary</a:t>
          </a:r>
        </a:p>
      </dsp:txBody>
      <dsp:txXfrm>
        <a:off x="127800" y="2535669"/>
        <a:ext cx="1800000" cy="720000"/>
      </dsp:txXfrm>
    </dsp:sp>
    <dsp:sp modelId="{849C09AC-EC84-44EF-8CAD-265767BE9636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D2BCDA-833A-47C2-9FC7-3B6B8FB5E1F6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083A1F-4918-470D-8CEC-859CABD9C9C0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Meeting with a beneficiary</a:t>
          </a:r>
        </a:p>
      </dsp:txBody>
      <dsp:txXfrm>
        <a:off x="2242800" y="2535669"/>
        <a:ext cx="1800000" cy="720000"/>
      </dsp:txXfrm>
    </dsp:sp>
    <dsp:sp modelId="{C8C3080F-5ED5-4B60-AE67-EF7870630144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BE826C-06FD-414A-A4FC-C952FB686A08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56214-52D9-4DF6-97D1-85A4C8DF3A5B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Receiving a special honor or award</a:t>
          </a:r>
        </a:p>
      </dsp:txBody>
      <dsp:txXfrm>
        <a:off x="4357800" y="2535669"/>
        <a:ext cx="1800000" cy="720000"/>
      </dsp:txXfrm>
    </dsp:sp>
    <dsp:sp modelId="{44754EB3-4DB0-4711-AA99-57F8D59BE003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EA2EB-3385-4BD0-9A9C-C953A43D631E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83051-0487-430C-9DE4-5EA13909F44B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Invitation to serve on a committee or board</a:t>
          </a:r>
        </a:p>
      </dsp:txBody>
      <dsp:txXfrm>
        <a:off x="6472800" y="2535669"/>
        <a:ext cx="1800000" cy="720000"/>
      </dsp:txXfrm>
    </dsp:sp>
    <dsp:sp modelId="{F9C78258-CB89-4FCB-8397-05D160623D53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667FFB-545D-4713-92DD-23159F4CBB47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68C978-D845-4966-A232-500E63B9B8DB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Naming opportunities</a:t>
          </a:r>
        </a:p>
      </dsp:txBody>
      <dsp:txXfrm>
        <a:off x="8587800" y="2535669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9B24-1FEF-49C5-B467-462A08E4F7C2}">
      <dsp:nvSpPr>
        <dsp:cNvPr id="0" name=""/>
        <dsp:cNvSpPr/>
      </dsp:nvSpPr>
      <dsp:spPr>
        <a:xfrm>
          <a:off x="0" y="599876"/>
          <a:ext cx="5115491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“Dear Friend” is neither</a:t>
          </a:r>
        </a:p>
      </dsp:txBody>
      <dsp:txXfrm>
        <a:off x="58177" y="658053"/>
        <a:ext cx="4999137" cy="1075400"/>
      </dsp:txXfrm>
    </dsp:sp>
    <dsp:sp modelId="{E0DA28E8-DC6C-4537-A9DE-1A6BAE983F2E}">
      <dsp:nvSpPr>
        <dsp:cNvPr id="0" name=""/>
        <dsp:cNvSpPr/>
      </dsp:nvSpPr>
      <dsp:spPr>
        <a:xfrm>
          <a:off x="0" y="1878031"/>
          <a:ext cx="5115491" cy="11917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“Don’t treat me like me you know me when you don’t.”</a:t>
          </a:r>
        </a:p>
      </dsp:txBody>
      <dsp:txXfrm>
        <a:off x="58177" y="1936208"/>
        <a:ext cx="4999137" cy="1075400"/>
      </dsp:txXfrm>
    </dsp:sp>
    <dsp:sp modelId="{B9F5C156-939A-41EA-96ED-3E713DA2A733}">
      <dsp:nvSpPr>
        <dsp:cNvPr id="0" name=""/>
        <dsp:cNvSpPr/>
      </dsp:nvSpPr>
      <dsp:spPr>
        <a:xfrm>
          <a:off x="0" y="3156186"/>
          <a:ext cx="5115491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“Don’t treat me like you don’t know me, when you do!”</a:t>
          </a:r>
        </a:p>
      </dsp:txBody>
      <dsp:txXfrm>
        <a:off x="58177" y="3214363"/>
        <a:ext cx="4999137" cy="1075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2E443-B582-4B36-B144-85A63B41194A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A6CC6-5F92-4D80-8494-3229854BC798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Phone (or text)</a:t>
          </a:r>
        </a:p>
      </dsp:txBody>
      <dsp:txXfrm>
        <a:off x="417971" y="2644140"/>
        <a:ext cx="2889450" cy="720000"/>
      </dsp:txXfrm>
    </dsp:sp>
    <dsp:sp modelId="{77FE5B9D-A741-41C8-B560-1833D0ADF2EB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2E512-AFE8-4D9A-A389-0D81CBAD44C2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Letter or Email</a:t>
          </a:r>
        </a:p>
      </dsp:txBody>
      <dsp:txXfrm>
        <a:off x="3813075" y="2644140"/>
        <a:ext cx="2889450" cy="720000"/>
      </dsp:txXfrm>
    </dsp:sp>
    <dsp:sp modelId="{4A0F346B-DE8D-484F-864D-716D57FCE1F9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429F6-2F1B-4567-B9DF-38E062AA47B3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Visit or Meeting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439EB-A6F3-47C6-8AB2-4F75EAB62F19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AE4A-92C4-4D7A-BE16-74AE0333F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called The MAJOR GIFT INTENSIVE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33B11-8D10-4490-84FA-5C3E34C4E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13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3DF14-0A57-4ABD-A8EB-BDCBB5102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5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called The MAJOR GIFT INTENSIVE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33B11-8D10-4490-84FA-5C3E34C4E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8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8CC3-65E8-469D-9694-2D5E6DB8D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E291A-85D2-4A62-8B93-AD9DFFDC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94A6-EC26-49D5-AAB5-41C35965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12DAF-BA6E-4A0B-98A6-008BA038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C3E7-FAA1-4B88-9988-2A6EF22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5C99-767F-45DA-923F-186DB7D2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86B6-CC77-402E-9B42-DA7A08F06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06017-9D5D-435D-A322-EA7DF3D3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8018E-36B3-4C4A-8DE9-BB10A92D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F921-0464-4750-A5BB-4949CB2F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C389E-7E29-437E-80E1-8E0CE37BA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2B761-0474-4BEC-A269-81E7FE056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E71C-360F-4E1A-8963-86CFCDAC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0751-47A5-438D-8EC0-9C238568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DA44-D4B7-4AD2-824C-B1AF433D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E486-F32F-4DDE-B64A-8D5C04B4A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092BF-5892-493D-876D-376F96FA0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B428-54A2-46E1-B9E8-036CBEE8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6615E-96A0-4C7B-B8DE-BC7EC08E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35F5-E686-4B95-B5C7-05835F95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2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4754-6558-4BA7-B7B1-BA773E45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CAFE-7713-4D3F-B711-D6DEFCE6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074B3-C4BE-4D7A-9B71-6DEB29CA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D2FBB-12A4-4905-B249-00927B88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B3A6F-D9B1-41F0-B65B-880D3771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7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98FF-F9FF-40E9-8C90-57D51681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E585F-ED20-42F3-BACF-5E27D701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2696-D80E-48A1-A331-5CB531C1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D80C-2456-449E-9FB2-0B3D5301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FA11-B7BC-4977-842A-CDF5E68B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5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E9BE-618F-4F5F-B341-ECF52933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3076-0D94-43E0-9E4B-D9972C020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C0CB0-E51D-4FFC-AFEC-D0952579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C467A-F9E6-49FA-99CF-19D29B6D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EA867-015F-4597-A24A-74FA6C60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62596-25CB-4D5C-848E-03D3AFAC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4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809B-18B2-4063-8AFE-D189A9B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C39B9-254E-450A-A580-E83B7E12A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806B2-91FD-42BD-8010-2603DEC9D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371A6-494A-4D64-ABD6-7B27F3DC2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CB6FD-B344-447E-84AF-9D99D149F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E5EA0-B9BA-40D1-BBA3-982D43B9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BC77A-032B-4C2E-B9A1-E59DEAF0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3EE28-1143-46C1-AF2B-90DD5BCB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06BF-83C2-43E4-9CED-7D945A14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4DA27-6804-47D8-BFC8-180FA8EC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6BA1B-44A1-4845-891B-0160196A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1E3B-CBCD-4B03-9C7C-F44D8830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BEF62-7039-4CCA-8DC6-FE26F8A0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4C071-6F83-4029-B2A7-7E576C08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44FD-FDB7-42F7-9FEB-47D13D4A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6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1A37-F959-4DF5-8A65-CCA8D640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D489-8F95-428C-B5F2-02C8FF73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4BB1E-557E-465A-959C-FB8E7B692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76736-5377-4896-AAC7-ECCC88C3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EB775-1511-4BC7-BA66-03554A38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AB45-AA28-4357-BE91-09A7B19A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00FD-6044-487A-9EDE-3845EE4B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ADB3-A52F-4932-94EB-E0D4E543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DFF8-748F-42F9-94A9-F7CD83DD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33A70-3252-4CA9-A1BC-986D1EA3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C6D6-2D78-462C-9DC5-26221D8C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5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926E-B043-426D-A007-35DC40D4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FF76A-E3AA-4F11-87E9-BFBD6E1E6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43334-81C3-4F1C-8791-4043423B7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BC93-C37F-433F-A4AC-84BD0D5B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6BD46-CD7C-4668-AEEF-C17D7C0B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7C9BD-5C10-4532-9E28-5BB7054A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C2DE-EBF2-4E0C-A0B4-2F642DE8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54A69-DA47-4AC9-8E71-4814B2DEB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816FA-F53F-497A-9652-B868D66C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C126E-7952-4C93-9F6B-8A10AB21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3200E-D811-43C3-AF85-4BB9BE71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94949-8B1F-4BE7-97C7-9AAF21FFD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371D7-D4AE-431D-BB24-5CCC569F4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A01F-2ED2-4443-947C-144BA3F3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FD44B-7EA0-410A-B167-18EC678D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86ED3-F129-45B1-8124-4E11A471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6418-2B27-4F3E-9D0F-72229BB5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FC45E-781A-433C-9924-8FFE34619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75537-4E75-4B98-B7A4-84E5F30D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5B0D4-A703-4806-B8CC-E43CD1FB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1E123-1072-48CD-9CFB-ACC64E8C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776A4-3C71-44CE-AB06-6033229CE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CBF6-CB30-4EED-BF1E-A4FA9448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56C3-1985-496B-AF73-D33F71D34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1453C-A68A-4B09-A69B-54D75CCC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EF16-ABC0-45C3-A0C3-BD124FBB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21070-F853-4FFD-AFE3-3F5FA5C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BB4EA-EA5A-4E48-BAF1-26EDA2D2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907609-C301-4D68-B38A-1FDABFBD4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95E3-BB15-4C24-89BA-7E7B1F34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E871-93A8-4E2D-AC61-871A1386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DF456-CA05-4ABE-9703-B321A5A92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9B6E4-D009-47B6-9D2F-2A6EE57FE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983E4-F1F3-44DC-B3B8-531782917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52067-05B1-44F3-B21D-ED408746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C15DC-038F-4158-8C55-DACAF3D8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69F6A-0B26-4E59-9927-F4E355C8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8ABD2-DD3F-47D8-A90D-916DD6526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8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ECC8-5311-4863-A46B-587D7BEC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6767A-292D-455E-B008-817D5EE5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2B981-836D-4A77-96EC-5D5DEAD6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11530-3801-4510-A921-448297DC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DA106-3A92-4159-B584-F2E3464A8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B2342-454B-4747-B7DC-F7340550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04C37-8686-47E3-AFEE-23DFADA7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42576-CBB4-451A-84C5-E504CFE5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FE055-08CB-4BDE-8394-FC6B0BAB4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3AA1-5B57-4873-833A-C481914E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B2EB-9087-43F4-BC07-B9F05763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81126-DFBD-42EB-9702-3071C26A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CC69A-75CC-4E5E-B069-2F66C8AC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02ECF-75D4-483E-97E6-2B08D708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3F6BD-5DEC-4429-90CB-B35F6C8E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11889-5F7C-4169-BFE5-E8FC5EB09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4F47-C012-421A-87F3-FD1F3512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9CD4E-82AE-4456-9BDD-5EE9460C8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5A397-F85B-4B89-B508-2F6DFC99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E6C7A-FB70-4DC1-A8F1-1C8643F9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560D-7BE1-4C90-AE8C-B2B21315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101CC-1A54-4753-9227-20029D59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BBD30-3C6B-4B1A-B59A-1EF353473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57" y="6366598"/>
            <a:ext cx="235949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EE3D9-1531-4666-8E37-9165A206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6F52C-8A50-442B-9694-8F3E57E1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0347-AEF3-44E6-9B05-78BF48278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CE02-7D0E-4B4C-A97A-49078CF4F8D4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229FB-469D-4245-B99F-F16F167A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FCE1-5969-432B-9F48-022006D8B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1843-85B1-4673-B7C3-13A30E39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0CD16-48AA-40BE-8983-6CFC5CCE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BF827-02E4-42AC-AF9B-CD8AC06AA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D540-5836-4E93-AA49-28C5740F2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73AF-45E0-4760-8AD4-A9361447BC07}" type="datetimeFigureOut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D810E-9A19-4A98-9D7C-4F2112046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8375-0A37-4818-AA81-9B6E859A3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BEF9-714F-4269-8ED5-9D5A4907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levationgrowth.com/majorgiftintensive/" TargetMode="External"/><Relationship Id="rId5" Type="http://schemas.openxmlformats.org/officeDocument/2006/relationships/hyperlink" Target="mailto:Support@elevationgrowth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2877D4-31EF-4250-8DC7-B23F39C7A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27662" r="28120" b="17237"/>
          <a:stretch/>
        </p:blipFill>
        <p:spPr>
          <a:xfrm>
            <a:off x="0" y="-52756"/>
            <a:ext cx="12191999" cy="691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3370" r="23429" b="46267"/>
          <a:stretch/>
        </p:blipFill>
        <p:spPr>
          <a:xfrm rot="16200000">
            <a:off x="5126619" y="-207380"/>
            <a:ext cx="6858002" cy="7272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-52756"/>
            <a:ext cx="12191999" cy="6910756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9" b="37981"/>
          <a:stretch/>
        </p:blipFill>
        <p:spPr>
          <a:xfrm>
            <a:off x="342720" y="5690993"/>
            <a:ext cx="4142384" cy="828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8" y="3168105"/>
            <a:ext cx="5152292" cy="22601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021039" y="5539728"/>
            <a:ext cx="1695304" cy="12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8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F91C-23FF-466B-86CE-08CDA9C9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Relationship Items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15B11D-FFBB-400C-B4DD-3D79EA44E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6356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81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A8CB-2F8C-47EB-A044-2F943EC8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Emotional Engagement Ideas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168E91-C9E4-4CFE-8973-9B156BDB4AC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82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EC1729E-7937-494A-9B67-B3BF4772A3D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51313" y="1763485"/>
          <a:ext cx="7417838" cy="509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626100" imgH="3784600" progId="Word.Document.12">
                  <p:embed/>
                </p:oleObj>
              </mc:Choice>
              <mc:Fallback>
                <p:oleObj name="Document" r:id="rId3" imgW="5626100" imgH="378460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EC1729E-7937-494A-9B67-B3BF4772A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313" y="1763485"/>
                        <a:ext cx="7417838" cy="509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7656B379-57F5-4ADD-981E-923CEEF9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16-step strategy over 9 months</a:t>
            </a:r>
          </a:p>
        </p:txBody>
      </p:sp>
    </p:spTree>
    <p:extLst>
      <p:ext uri="{BB962C8B-B14F-4D97-AF65-F5344CB8AC3E}">
        <p14:creationId xmlns:p14="http://schemas.microsoft.com/office/powerpoint/2010/main" val="199060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The 10-year map of “Mark and Cindy”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1500" dirty="0"/>
              <a:t>Step 1 – Met at Camp</a:t>
            </a:r>
          </a:p>
          <a:p>
            <a:r>
              <a:rPr lang="en-US" sz="1500" dirty="0"/>
              <a:t>Step 2– Asked for 1</a:t>
            </a:r>
            <a:r>
              <a:rPr lang="en-US" sz="1500" baseline="30000" dirty="0"/>
              <a:t>st</a:t>
            </a:r>
            <a:r>
              <a:rPr lang="en-US" sz="1500" dirty="0"/>
              <a:t> gift, $8K-$12K</a:t>
            </a:r>
          </a:p>
          <a:p>
            <a:r>
              <a:rPr lang="en-US" sz="1500" dirty="0"/>
              <a:t>Step 3– Invited to a major donor event – committed $150,000</a:t>
            </a:r>
          </a:p>
          <a:p>
            <a:r>
              <a:rPr lang="en-US" sz="1500" dirty="0"/>
              <a:t>Step 4– after 9/11 Here’s Hope packets with their CD - $80,000 in kind-gift</a:t>
            </a:r>
          </a:p>
          <a:p>
            <a:r>
              <a:rPr lang="en-US" sz="1500" dirty="0"/>
              <a:t>Step 5 Invited to lead worship at PC - $250K</a:t>
            </a:r>
          </a:p>
          <a:p>
            <a:r>
              <a:rPr lang="en-US" sz="1500" dirty="0"/>
              <a:t>Step 6 – Lead worship at PC</a:t>
            </a:r>
          </a:p>
          <a:p>
            <a:r>
              <a:rPr lang="en-US" sz="1500" dirty="0"/>
              <a:t>Step 7 – began literature partnership – renewed  $250K commitment</a:t>
            </a:r>
          </a:p>
          <a:p>
            <a:r>
              <a:rPr lang="en-US" sz="1500" dirty="0"/>
              <a:t>Step 8 – World Impact Award - $500,000</a:t>
            </a:r>
          </a:p>
          <a:p>
            <a:r>
              <a:rPr lang="en-US" sz="1500" dirty="0"/>
              <a:t>Step 9 – Extended literature partnership $2.1 million 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64BA3369-7BCD-4ADC-9C39-B9CAD0B3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8FC8-C33E-407B-BBB5-DA16D741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Personal vs Personalization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33A58E-A49B-4F53-88F9-2B2313F30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34134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68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AA57-9C3A-48C5-9277-70FA479F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Action Types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205F2B-5635-453C-ABCA-F0DEB768749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03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25541E-341A-4583-9D3E-AD25FD0B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Implementation is Key!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9E627-1691-4268-A30B-2AF6D2DB0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Commitment to the donor is a must &amp; planning is essential.</a:t>
            </a: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2733833B-4DA8-4636-8E51-0230DEB8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45D14-A7E3-4CFA-98C7-00E26EBD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A prescription…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094A50A-213A-4489-B165-E0B3B1E5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Focus on the few</a:t>
            </a:r>
          </a:p>
          <a:p>
            <a:pPr lvl="1"/>
            <a:r>
              <a:rPr lang="en-US" sz="2200" dirty="0"/>
              <a:t>Segment for capacity AND interest</a:t>
            </a:r>
          </a:p>
          <a:p>
            <a:pPr lvl="1"/>
            <a:r>
              <a:rPr lang="en-US" sz="2200" dirty="0"/>
              <a:t>90% of $ in a growth campaign will come from 10% of donors</a:t>
            </a:r>
          </a:p>
          <a:p>
            <a:r>
              <a:rPr lang="en-US" sz="2200" dirty="0"/>
              <a:t>Make an intentional plan</a:t>
            </a:r>
          </a:p>
          <a:p>
            <a:pPr lvl="1"/>
            <a:r>
              <a:rPr lang="en-US" sz="2200" dirty="0"/>
              <a:t>Plan your touch-points for 12 months in advance</a:t>
            </a:r>
          </a:p>
          <a:p>
            <a:pPr lvl="1"/>
            <a:r>
              <a:rPr lang="en-US" sz="2200" dirty="0"/>
              <a:t>1 meaningful “touch” per month</a:t>
            </a:r>
          </a:p>
          <a:p>
            <a:pPr lvl="1"/>
            <a:r>
              <a:rPr lang="en-US" sz="2200" dirty="0"/>
              <a:t>“Lean-in”</a:t>
            </a:r>
          </a:p>
          <a:p>
            <a:r>
              <a:rPr lang="en-US" sz="2200" dirty="0"/>
              <a:t>Follow-through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35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98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57A236A-5021-46D7-9D16-148246E69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7503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7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896AF-8905-4EB8-9DC9-56AD4C15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Bonus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A6957-D3D9-4FC4-8E86-883337A25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2" r="1" b="1064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84C3-D20B-46D9-801F-20962407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Want to know how your major gifts program could be strengthened?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Please send your email and I will email you a brief self- assessment.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Support@elevationgrowth.com</a:t>
            </a:r>
          </a:p>
        </p:txBody>
      </p:sp>
    </p:spTree>
    <p:extLst>
      <p:ext uri="{BB962C8B-B14F-4D97-AF65-F5344CB8AC3E}">
        <p14:creationId xmlns:p14="http://schemas.microsoft.com/office/powerpoint/2010/main" val="154544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2877D4-31EF-4250-8DC7-B23F39C7A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27662" r="28120" b="17237"/>
          <a:stretch/>
        </p:blipFill>
        <p:spPr>
          <a:xfrm>
            <a:off x="0" y="-52756"/>
            <a:ext cx="12191999" cy="691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3370" r="23429" b="46267"/>
          <a:stretch/>
        </p:blipFill>
        <p:spPr>
          <a:xfrm rot="16200000">
            <a:off x="5126619" y="-207380"/>
            <a:ext cx="6858002" cy="7272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0"/>
            <a:ext cx="12191999" cy="6910756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You can reach us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Support@elevationgrowth.com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3200" u="sng" dirty="0">
                <a:hlinkClick r:id="rId6"/>
              </a:rPr>
              <a:t>http://www.elevationgrowth.com/majorgiftintensive/</a:t>
            </a:r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9" b="37981"/>
          <a:stretch/>
        </p:blipFill>
        <p:spPr>
          <a:xfrm>
            <a:off x="342720" y="5690993"/>
            <a:ext cx="4142384" cy="8284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021039" y="5539728"/>
            <a:ext cx="1695304" cy="12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4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92218-2587-4F77-9D0F-B151065E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Framework for building relationships!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6C4AA-A0DE-421E-8DAA-F5DBC6B1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64" y="307731"/>
            <a:ext cx="6982773" cy="3997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8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11F55-C0DE-4FC3-A21C-3A93DE77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Gift Mapping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6F9791-13CE-4E28-AF94-01C6F73E4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" r="12838" b="-2"/>
          <a:stretch/>
        </p:blipFill>
        <p:spPr>
          <a:xfrm>
            <a:off x="5153822" y="1233423"/>
            <a:ext cx="6553545" cy="43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C611-9333-447F-9855-F2B9B97B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“Double Funnel” Major Gift Marketing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353085-EDBB-4E55-9E01-AC10FD012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5048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F50FA08-C7A6-4883-BD59-64A80801FECF}"/>
              </a:ext>
            </a:extLst>
          </p:cNvPr>
          <p:cNvSpPr/>
          <p:nvPr/>
        </p:nvSpPr>
        <p:spPr>
          <a:xfrm>
            <a:off x="5279011" y="1894788"/>
            <a:ext cx="1743958" cy="319568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CC25C-9200-4326-96BC-E8DBB8BA9F91}"/>
              </a:ext>
            </a:extLst>
          </p:cNvPr>
          <p:cNvSpPr txBox="1"/>
          <p:nvPr/>
        </p:nvSpPr>
        <p:spPr>
          <a:xfrm>
            <a:off x="4913439" y="3231020"/>
            <a:ext cx="247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Major Gift Zone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30B63-D588-440F-9F08-2530493D0A1D}"/>
              </a:ext>
            </a:extLst>
          </p:cNvPr>
          <p:cNvSpPr txBox="1"/>
          <p:nvPr/>
        </p:nvSpPr>
        <p:spPr>
          <a:xfrm>
            <a:off x="1894788" y="5090473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6D823-9E16-49B3-AC06-73DE38D0EA5A}"/>
              </a:ext>
            </a:extLst>
          </p:cNvPr>
          <p:cNvSpPr txBox="1"/>
          <p:nvPr/>
        </p:nvSpPr>
        <p:spPr>
          <a:xfrm>
            <a:off x="8815634" y="5275139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3927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BD772A-758B-46D3-B4A0-0876E1E8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9BD772A-758B-46D3-B4A0-0876E1E8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8BCE7-74F6-4B24-9E26-05FE4CE4E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A08BCE7-74F6-4B24-9E26-05FE4CE4E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17618-B026-43F5-BB67-2958FC87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4" b="14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1B935-9F5D-42F0-A979-01E64AD9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It’s not just being friends…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7EEB7-F89C-4DCE-9546-04FED1C1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A Major Donor “Equation”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BD7C40-1087-4AF2-8BA8-AC84D539F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3157" y="2534262"/>
            <a:ext cx="5053066" cy="254660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 algn="ctr">
              <a:buNone/>
            </a:pPr>
            <a:r>
              <a:rPr lang="en-US" sz="6600" dirty="0"/>
              <a:t>(I+R)E</a:t>
            </a:r>
            <a:r>
              <a:rPr lang="en-US" sz="6600" baseline="30000" dirty="0"/>
              <a:t>2</a:t>
            </a:r>
            <a:r>
              <a:rPr lang="en-US" sz="6600" dirty="0"/>
              <a:t> = C</a:t>
            </a:r>
          </a:p>
        </p:txBody>
      </p:sp>
    </p:spTree>
    <p:extLst>
      <p:ext uri="{BB962C8B-B14F-4D97-AF65-F5344CB8AC3E}">
        <p14:creationId xmlns:p14="http://schemas.microsoft.com/office/powerpoint/2010/main" val="28343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7EEB7-F89C-4DCE-9546-04FED1C1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A Major Donor “Equation”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BD7C40-1087-4AF2-8BA8-AC84D539F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(I+R)E</a:t>
            </a:r>
            <a:r>
              <a:rPr lang="en-US" sz="2000" baseline="30000" dirty="0"/>
              <a:t>2</a:t>
            </a:r>
            <a:r>
              <a:rPr lang="en-US" sz="2000" dirty="0"/>
              <a:t> = 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AC77EA-2420-49DA-8902-67A9AA458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r>
              <a:rPr lang="en-US" sz="2000" dirty="0"/>
              <a:t>I represents INFORMATION</a:t>
            </a:r>
          </a:p>
          <a:p>
            <a:endParaRPr lang="en-US" sz="2000" dirty="0"/>
          </a:p>
          <a:p>
            <a:r>
              <a:rPr lang="en-US" sz="2000" dirty="0"/>
              <a:t>R represents RELATIONSHIP</a:t>
            </a:r>
          </a:p>
          <a:p>
            <a:endParaRPr lang="en-US" sz="2000" dirty="0"/>
          </a:p>
          <a:p>
            <a:r>
              <a:rPr lang="en-US" sz="2000" dirty="0"/>
              <a:t>E</a:t>
            </a:r>
            <a:r>
              <a:rPr lang="en-US" sz="2000" baseline="30000" dirty="0"/>
              <a:t>2</a:t>
            </a:r>
            <a:r>
              <a:rPr lang="en-US" sz="2000" dirty="0"/>
              <a:t> represents EMOTIONAL ENGAGMENT </a:t>
            </a:r>
          </a:p>
        </p:txBody>
      </p:sp>
    </p:spTree>
    <p:extLst>
      <p:ext uri="{BB962C8B-B14F-4D97-AF65-F5344CB8AC3E}">
        <p14:creationId xmlns:p14="http://schemas.microsoft.com/office/powerpoint/2010/main" val="38360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7EEB7-F89C-4DCE-9546-04FED1C1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A Major Donor “Equation”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BD7C40-1087-4AF2-8BA8-AC84D539F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3157" y="2534262"/>
            <a:ext cx="5053066" cy="254660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 algn="ctr">
              <a:buNone/>
            </a:pPr>
            <a:r>
              <a:rPr lang="en-US" sz="6600" dirty="0"/>
              <a:t>(I+R)E</a:t>
            </a:r>
            <a:r>
              <a:rPr lang="en-US" sz="6600" baseline="30000" dirty="0"/>
              <a:t>2</a:t>
            </a:r>
            <a:r>
              <a:rPr lang="en-US" sz="6600" dirty="0"/>
              <a:t> = CHAMPION</a:t>
            </a:r>
          </a:p>
        </p:txBody>
      </p:sp>
    </p:spTree>
    <p:extLst>
      <p:ext uri="{BB962C8B-B14F-4D97-AF65-F5344CB8AC3E}">
        <p14:creationId xmlns:p14="http://schemas.microsoft.com/office/powerpoint/2010/main" val="37505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4F6AA7-5BA4-4CA1-9A9F-5EE6AAE0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Information Items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8F1FCFA-1FDB-4D3C-881A-C42B955B3E5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4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484</Words>
  <Application>Microsoft Macintosh PowerPoint</Application>
  <PresentationFormat>Widescreen</PresentationFormat>
  <Paragraphs>99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Document</vt:lpstr>
      <vt:lpstr>PowerPoint Presentation</vt:lpstr>
      <vt:lpstr>A Framework for building relationships!</vt:lpstr>
      <vt:lpstr>Gift Mapping Strategies</vt:lpstr>
      <vt:lpstr>“Double Funnel” Major Gift Marketing</vt:lpstr>
      <vt:lpstr>It’s not just being friends…</vt:lpstr>
      <vt:lpstr>A Major Donor “Equation”</vt:lpstr>
      <vt:lpstr>A Major Donor “Equation”</vt:lpstr>
      <vt:lpstr>A Major Donor “Equation”</vt:lpstr>
      <vt:lpstr>Information Items</vt:lpstr>
      <vt:lpstr>Relationship Items</vt:lpstr>
      <vt:lpstr>Emotional Engagement Ideas</vt:lpstr>
      <vt:lpstr>A 16-step strategy over 9 months</vt:lpstr>
      <vt:lpstr>The 10-year map of “Mark and Cindy”</vt:lpstr>
      <vt:lpstr>Personal vs Personalization</vt:lpstr>
      <vt:lpstr>Action Types</vt:lpstr>
      <vt:lpstr>Implementation is Key!</vt:lpstr>
      <vt:lpstr>A prescription…</vt:lpstr>
      <vt:lpstr>Bonus Material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GUNSOLLEY</dc:creator>
  <cp:lastModifiedBy>Justin Boles</cp:lastModifiedBy>
  <cp:revision>5</cp:revision>
  <dcterms:created xsi:type="dcterms:W3CDTF">2019-03-06T14:46:16Z</dcterms:created>
  <dcterms:modified xsi:type="dcterms:W3CDTF">2019-03-08T16:05:33Z</dcterms:modified>
</cp:coreProperties>
</file>